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3" r:id="rId7"/>
    <p:sldId id="264" r:id="rId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55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D8E3915-8F74-4F71-9083-94CAE25F9087}"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zh-CN" altLang="en-US"/>
        </a:p>
      </dgm:t>
    </dgm:pt>
    <dgm:pt modelId="{42105C5C-0783-44AA-B9DF-8631A599F751}">
      <dgm:prSet phldrT="[文本]"/>
      <dgm:spPr/>
      <dgm:t>
        <a:bodyPr/>
        <a:lstStyle/>
        <a:p>
          <a:r>
            <a:rPr lang="en-US" altLang="en-US" dirty="0" smtClean="0"/>
            <a:t>《</a:t>
          </a:r>
          <a:r>
            <a:rPr lang="zh-CN" altLang="en-US" dirty="0" smtClean="0"/>
            <a:t>国务院办公厅关于加强孤儿保障工作的意见</a:t>
          </a:r>
          <a:r>
            <a:rPr lang="en-US" altLang="en-US" dirty="0" smtClean="0"/>
            <a:t>》</a:t>
          </a:r>
          <a:r>
            <a:rPr lang="zh-CN" altLang="en-US" dirty="0" smtClean="0"/>
            <a:t>（国办发</a:t>
          </a:r>
          <a:r>
            <a:rPr lang="en-US" altLang="en-US" dirty="0" smtClean="0"/>
            <a:t>〔2010〕54</a:t>
          </a:r>
          <a:r>
            <a:rPr lang="zh-CN" altLang="en-US" dirty="0" smtClean="0"/>
            <a:t>号）</a:t>
          </a:r>
          <a:endParaRPr lang="zh-CN" altLang="en-US" dirty="0"/>
        </a:p>
      </dgm:t>
    </dgm:pt>
    <dgm:pt modelId="{8C8E7B39-99DA-436C-8E33-B29CF73A13DC}" type="parTrans" cxnId="{42A9F0AF-B31C-4BCD-9661-6C3FC9797F44}">
      <dgm:prSet/>
      <dgm:spPr/>
      <dgm:t>
        <a:bodyPr/>
        <a:lstStyle/>
        <a:p>
          <a:endParaRPr lang="zh-CN" altLang="en-US"/>
        </a:p>
      </dgm:t>
    </dgm:pt>
    <dgm:pt modelId="{7D7387A8-8BFB-431C-8EB3-83CE151AEAE4}" type="sibTrans" cxnId="{42A9F0AF-B31C-4BCD-9661-6C3FC9797F44}">
      <dgm:prSet/>
      <dgm:spPr/>
      <dgm:t>
        <a:bodyPr/>
        <a:lstStyle/>
        <a:p>
          <a:endParaRPr lang="zh-CN" altLang="en-US"/>
        </a:p>
      </dgm:t>
    </dgm:pt>
    <dgm:pt modelId="{E0B94980-0E6B-475C-9616-A9C2221853BD}">
      <dgm:prSet phldrT="[文本]"/>
      <dgm:spPr/>
      <dgm:t>
        <a:bodyPr/>
        <a:lstStyle/>
        <a:p>
          <a:r>
            <a:rPr lang="en-US" altLang="en-US" dirty="0" smtClean="0"/>
            <a:t>《</a:t>
          </a:r>
          <a:r>
            <a:rPr lang="zh-CN" altLang="en-US" dirty="0" smtClean="0"/>
            <a:t>广西壮族自治区人民政府办公厅关于加强孤儿保障工作的实施意见</a:t>
          </a:r>
          <a:r>
            <a:rPr lang="en-US" altLang="en-US" dirty="0" smtClean="0"/>
            <a:t>》</a:t>
          </a:r>
          <a:r>
            <a:rPr lang="zh-CN" altLang="en-US" dirty="0" smtClean="0"/>
            <a:t>（桂政办发</a:t>
          </a:r>
          <a:r>
            <a:rPr lang="en-US" altLang="en-US" dirty="0" smtClean="0"/>
            <a:t>〔2011〕203</a:t>
          </a:r>
          <a:r>
            <a:rPr lang="zh-CN" altLang="en-US" dirty="0" smtClean="0"/>
            <a:t>号）</a:t>
          </a:r>
          <a:endParaRPr lang="zh-CN" altLang="en-US" dirty="0"/>
        </a:p>
      </dgm:t>
    </dgm:pt>
    <dgm:pt modelId="{46FFB2F0-B284-494A-8C6E-69A9745B6538}" type="parTrans" cxnId="{A0D4EDE4-63E4-42D0-AD41-A095BEA57768}">
      <dgm:prSet/>
      <dgm:spPr/>
      <dgm:t>
        <a:bodyPr/>
        <a:lstStyle/>
        <a:p>
          <a:endParaRPr lang="zh-CN" altLang="en-US"/>
        </a:p>
      </dgm:t>
    </dgm:pt>
    <dgm:pt modelId="{3234A48E-CFC7-47AE-BFC4-729F3E5ABB4F}" type="sibTrans" cxnId="{A0D4EDE4-63E4-42D0-AD41-A095BEA57768}">
      <dgm:prSet/>
      <dgm:spPr/>
      <dgm:t>
        <a:bodyPr/>
        <a:lstStyle/>
        <a:p>
          <a:endParaRPr lang="zh-CN" altLang="en-US"/>
        </a:p>
      </dgm:t>
    </dgm:pt>
    <dgm:pt modelId="{C659D044-71D2-4495-B22E-E50A3464507D}">
      <dgm:prSet phldrT="[文本]"/>
      <dgm:spPr/>
      <dgm:t>
        <a:bodyPr/>
        <a:lstStyle/>
        <a:p>
          <a:r>
            <a:rPr lang="en-US" altLang="en-US" dirty="0" smtClean="0"/>
            <a:t>《</a:t>
          </a:r>
          <a:r>
            <a:rPr lang="zh-CN" altLang="en-US" dirty="0" smtClean="0"/>
            <a:t>关于做好孤儿基本生活费发放的通知</a:t>
          </a:r>
          <a:r>
            <a:rPr lang="en-US" altLang="en-US" dirty="0" smtClean="0"/>
            <a:t>》</a:t>
          </a:r>
          <a:r>
            <a:rPr lang="zh-CN" altLang="en-US" dirty="0" smtClean="0"/>
            <a:t>（桂民发</a:t>
          </a:r>
          <a:r>
            <a:rPr lang="en-US" altLang="en-US" dirty="0" smtClean="0"/>
            <a:t>﹝2011﹞125</a:t>
          </a:r>
          <a:r>
            <a:rPr lang="zh-CN" altLang="en-US" dirty="0" smtClean="0"/>
            <a:t>号）</a:t>
          </a:r>
          <a:endParaRPr lang="zh-CN" altLang="en-US" dirty="0"/>
        </a:p>
      </dgm:t>
    </dgm:pt>
    <dgm:pt modelId="{2BE4E77A-2F6A-4AA6-B873-94FEAB806F06}" type="parTrans" cxnId="{53FF8A2E-D424-4C0E-8C14-7D1F88B832B9}">
      <dgm:prSet/>
      <dgm:spPr/>
      <dgm:t>
        <a:bodyPr/>
        <a:lstStyle/>
        <a:p>
          <a:endParaRPr lang="zh-CN" altLang="en-US"/>
        </a:p>
      </dgm:t>
    </dgm:pt>
    <dgm:pt modelId="{3778E47F-6122-4C86-9424-39C6F8765769}" type="sibTrans" cxnId="{53FF8A2E-D424-4C0E-8C14-7D1F88B832B9}">
      <dgm:prSet/>
      <dgm:spPr/>
      <dgm:t>
        <a:bodyPr/>
        <a:lstStyle/>
        <a:p>
          <a:endParaRPr lang="zh-CN" altLang="en-US"/>
        </a:p>
      </dgm:t>
    </dgm:pt>
    <dgm:pt modelId="{58BC5F23-EC54-409A-97B1-99E9C8C3CCE2}">
      <dgm:prSet phldrT="[文本]"/>
      <dgm:spPr/>
      <dgm:t>
        <a:bodyPr/>
        <a:lstStyle/>
        <a:p>
          <a:r>
            <a:rPr lang="en-US" altLang="en-US" dirty="0" smtClean="0"/>
            <a:t>《</a:t>
          </a:r>
          <a:r>
            <a:rPr lang="zh-CN" altLang="en-US" dirty="0" smtClean="0"/>
            <a:t>关于进一步加强事实无人抚养儿童保障工作的意见</a:t>
          </a:r>
          <a:r>
            <a:rPr lang="en-US" altLang="en-US" dirty="0" smtClean="0"/>
            <a:t>》</a:t>
          </a:r>
          <a:r>
            <a:rPr lang="zh-CN" altLang="en-US" dirty="0" smtClean="0"/>
            <a:t>（民发</a:t>
          </a:r>
          <a:r>
            <a:rPr lang="en-US" altLang="en-US" dirty="0" smtClean="0"/>
            <a:t>〔2019〕62</a:t>
          </a:r>
          <a:r>
            <a:rPr lang="zh-CN" altLang="en-US" dirty="0" smtClean="0"/>
            <a:t>号）</a:t>
          </a:r>
          <a:endParaRPr lang="zh-CN" altLang="en-US" dirty="0"/>
        </a:p>
      </dgm:t>
    </dgm:pt>
    <dgm:pt modelId="{6B0ED579-5653-4D19-B511-3C8075CC38AF}" type="parTrans" cxnId="{F22D7539-AF18-4883-BFA4-2EE30C0A12B6}">
      <dgm:prSet/>
      <dgm:spPr/>
      <dgm:t>
        <a:bodyPr/>
        <a:lstStyle/>
        <a:p>
          <a:endParaRPr lang="zh-CN" altLang="en-US"/>
        </a:p>
      </dgm:t>
    </dgm:pt>
    <dgm:pt modelId="{ED9AB793-EC71-4708-9F7A-6DF3B3126C42}" type="sibTrans" cxnId="{F22D7539-AF18-4883-BFA4-2EE30C0A12B6}">
      <dgm:prSet/>
      <dgm:spPr/>
      <dgm:t>
        <a:bodyPr/>
        <a:lstStyle/>
        <a:p>
          <a:endParaRPr lang="zh-CN" altLang="en-US"/>
        </a:p>
      </dgm:t>
    </dgm:pt>
    <dgm:pt modelId="{20A73E07-B74F-4499-B55C-91372EC05AFB}">
      <dgm:prSet phldrT="[文本]"/>
      <dgm:spPr/>
      <dgm:t>
        <a:bodyPr/>
        <a:lstStyle/>
        <a:p>
          <a:r>
            <a:rPr lang="en-US" altLang="en-US" dirty="0" smtClean="0"/>
            <a:t>《</a:t>
          </a:r>
          <a:r>
            <a:rPr lang="zh-CN" altLang="en-US" dirty="0" smtClean="0"/>
            <a:t>关于进一步加强事实无人抚养儿童保障工作的实施意见</a:t>
          </a:r>
          <a:r>
            <a:rPr lang="en-US" altLang="en-US" dirty="0" smtClean="0"/>
            <a:t>》</a:t>
          </a:r>
          <a:r>
            <a:rPr lang="zh-CN" altLang="en-US" dirty="0" smtClean="0"/>
            <a:t>（桂民规</a:t>
          </a:r>
          <a:r>
            <a:rPr lang="en-US" altLang="en-US" dirty="0" smtClean="0"/>
            <a:t>〔2019〕5</a:t>
          </a:r>
          <a:r>
            <a:rPr lang="zh-CN" altLang="en-US" dirty="0" smtClean="0"/>
            <a:t>号）</a:t>
          </a:r>
          <a:endParaRPr lang="zh-CN" altLang="en-US" dirty="0"/>
        </a:p>
      </dgm:t>
    </dgm:pt>
    <dgm:pt modelId="{8D413F40-43E2-4FE7-AE70-93C3505FCA04}" type="parTrans" cxnId="{DCF9C843-B486-4F75-ADC5-69F539E8558F}">
      <dgm:prSet/>
      <dgm:spPr/>
      <dgm:t>
        <a:bodyPr/>
        <a:lstStyle/>
        <a:p>
          <a:endParaRPr lang="zh-CN" altLang="en-US"/>
        </a:p>
      </dgm:t>
    </dgm:pt>
    <dgm:pt modelId="{9BF700AB-9C41-4E67-971D-C3A8641662F6}" type="sibTrans" cxnId="{DCF9C843-B486-4F75-ADC5-69F539E8558F}">
      <dgm:prSet/>
      <dgm:spPr/>
      <dgm:t>
        <a:bodyPr/>
        <a:lstStyle/>
        <a:p>
          <a:endParaRPr lang="zh-CN" altLang="en-US"/>
        </a:p>
      </dgm:t>
    </dgm:pt>
    <dgm:pt modelId="{1E91B312-F14A-4EF8-9803-5341B3A2EE55}" type="pres">
      <dgm:prSet presAssocID="{6D8E3915-8F74-4F71-9083-94CAE25F9087}" presName="Name0" presStyleCnt="0">
        <dgm:presLayoutVars>
          <dgm:chMax val="7"/>
          <dgm:chPref val="7"/>
          <dgm:dir/>
        </dgm:presLayoutVars>
      </dgm:prSet>
      <dgm:spPr/>
    </dgm:pt>
    <dgm:pt modelId="{8A4EC89B-8F59-424B-8378-328FDC49BEAC}" type="pres">
      <dgm:prSet presAssocID="{6D8E3915-8F74-4F71-9083-94CAE25F9087}" presName="Name1" presStyleCnt="0"/>
      <dgm:spPr/>
    </dgm:pt>
    <dgm:pt modelId="{A5F78276-0CA8-4D8B-80C0-A2AC4C17DE6A}" type="pres">
      <dgm:prSet presAssocID="{6D8E3915-8F74-4F71-9083-94CAE25F9087}" presName="cycle" presStyleCnt="0"/>
      <dgm:spPr/>
    </dgm:pt>
    <dgm:pt modelId="{D95840E4-F406-42DF-A862-8BB3C3BEF117}" type="pres">
      <dgm:prSet presAssocID="{6D8E3915-8F74-4F71-9083-94CAE25F9087}" presName="srcNode" presStyleLbl="node1" presStyleIdx="0" presStyleCnt="5"/>
      <dgm:spPr/>
    </dgm:pt>
    <dgm:pt modelId="{47ED054E-24B5-4963-A7BB-0C8484DAF04A}" type="pres">
      <dgm:prSet presAssocID="{6D8E3915-8F74-4F71-9083-94CAE25F9087}" presName="conn" presStyleLbl="parChTrans1D2" presStyleIdx="0" presStyleCnt="1"/>
      <dgm:spPr/>
    </dgm:pt>
    <dgm:pt modelId="{DDF229CB-7164-41A6-A87D-8C8AE76F9CED}" type="pres">
      <dgm:prSet presAssocID="{6D8E3915-8F74-4F71-9083-94CAE25F9087}" presName="extraNode" presStyleLbl="node1" presStyleIdx="0" presStyleCnt="5"/>
      <dgm:spPr/>
    </dgm:pt>
    <dgm:pt modelId="{58E11BC1-1724-47AF-82E2-3AC1B5422B41}" type="pres">
      <dgm:prSet presAssocID="{6D8E3915-8F74-4F71-9083-94CAE25F9087}" presName="dstNode" presStyleLbl="node1" presStyleIdx="0" presStyleCnt="5"/>
      <dgm:spPr/>
    </dgm:pt>
    <dgm:pt modelId="{746EBBF8-6BDB-45AA-BAF9-390D98784CB8}" type="pres">
      <dgm:prSet presAssocID="{42105C5C-0783-44AA-B9DF-8631A599F751}" presName="text_1" presStyleLbl="node1" presStyleIdx="0" presStyleCnt="5">
        <dgm:presLayoutVars>
          <dgm:bulletEnabled val="1"/>
        </dgm:presLayoutVars>
      </dgm:prSet>
      <dgm:spPr/>
      <dgm:t>
        <a:bodyPr/>
        <a:lstStyle/>
        <a:p>
          <a:endParaRPr lang="zh-CN" altLang="en-US"/>
        </a:p>
      </dgm:t>
    </dgm:pt>
    <dgm:pt modelId="{19303A6D-CC6C-416C-AEE0-2D2431FB10A4}" type="pres">
      <dgm:prSet presAssocID="{42105C5C-0783-44AA-B9DF-8631A599F751}" presName="accent_1" presStyleCnt="0"/>
      <dgm:spPr/>
    </dgm:pt>
    <dgm:pt modelId="{81ABBED1-1CE3-4DE9-B64F-B91762F8F640}" type="pres">
      <dgm:prSet presAssocID="{42105C5C-0783-44AA-B9DF-8631A599F751}" presName="accentRepeatNode" presStyleLbl="solidFgAcc1" presStyleIdx="0" presStyleCnt="5"/>
      <dgm:spPr/>
    </dgm:pt>
    <dgm:pt modelId="{EC1D4173-E130-48BD-94D7-CD2C710F27EC}" type="pres">
      <dgm:prSet presAssocID="{E0B94980-0E6B-475C-9616-A9C2221853BD}" presName="text_2" presStyleLbl="node1" presStyleIdx="1" presStyleCnt="5">
        <dgm:presLayoutVars>
          <dgm:bulletEnabled val="1"/>
        </dgm:presLayoutVars>
      </dgm:prSet>
      <dgm:spPr/>
      <dgm:t>
        <a:bodyPr/>
        <a:lstStyle/>
        <a:p>
          <a:endParaRPr lang="zh-CN" altLang="en-US"/>
        </a:p>
      </dgm:t>
    </dgm:pt>
    <dgm:pt modelId="{CAFD4119-8B03-4EE3-8E8E-1DB65155441B}" type="pres">
      <dgm:prSet presAssocID="{E0B94980-0E6B-475C-9616-A9C2221853BD}" presName="accent_2" presStyleCnt="0"/>
      <dgm:spPr/>
    </dgm:pt>
    <dgm:pt modelId="{3B1703D8-F616-4FB5-B12F-228795269BD9}" type="pres">
      <dgm:prSet presAssocID="{E0B94980-0E6B-475C-9616-A9C2221853BD}" presName="accentRepeatNode" presStyleLbl="solidFgAcc1" presStyleIdx="1" presStyleCnt="5"/>
      <dgm:spPr/>
    </dgm:pt>
    <dgm:pt modelId="{224E953E-57D5-4D8D-8F99-719A590135AB}" type="pres">
      <dgm:prSet presAssocID="{C659D044-71D2-4495-B22E-E50A3464507D}" presName="text_3" presStyleLbl="node1" presStyleIdx="2" presStyleCnt="5">
        <dgm:presLayoutVars>
          <dgm:bulletEnabled val="1"/>
        </dgm:presLayoutVars>
      </dgm:prSet>
      <dgm:spPr/>
      <dgm:t>
        <a:bodyPr/>
        <a:lstStyle/>
        <a:p>
          <a:endParaRPr lang="zh-CN" altLang="en-US"/>
        </a:p>
      </dgm:t>
    </dgm:pt>
    <dgm:pt modelId="{7A820B73-B857-4120-BA89-57168579B30F}" type="pres">
      <dgm:prSet presAssocID="{C659D044-71D2-4495-B22E-E50A3464507D}" presName="accent_3" presStyleCnt="0"/>
      <dgm:spPr/>
    </dgm:pt>
    <dgm:pt modelId="{0432FD7E-755C-486D-BB25-9FDE921A3328}" type="pres">
      <dgm:prSet presAssocID="{C659D044-71D2-4495-B22E-E50A3464507D}" presName="accentRepeatNode" presStyleLbl="solidFgAcc1" presStyleIdx="2" presStyleCnt="5"/>
      <dgm:spPr/>
    </dgm:pt>
    <dgm:pt modelId="{C2364C6B-7265-4AA0-960D-C9941662626D}" type="pres">
      <dgm:prSet presAssocID="{58BC5F23-EC54-409A-97B1-99E9C8C3CCE2}" presName="text_4" presStyleLbl="node1" presStyleIdx="3" presStyleCnt="5">
        <dgm:presLayoutVars>
          <dgm:bulletEnabled val="1"/>
        </dgm:presLayoutVars>
      </dgm:prSet>
      <dgm:spPr/>
      <dgm:t>
        <a:bodyPr/>
        <a:lstStyle/>
        <a:p>
          <a:endParaRPr lang="zh-CN" altLang="en-US"/>
        </a:p>
      </dgm:t>
    </dgm:pt>
    <dgm:pt modelId="{711A668E-963F-443D-9AEC-5C00E1C7B4DF}" type="pres">
      <dgm:prSet presAssocID="{58BC5F23-EC54-409A-97B1-99E9C8C3CCE2}" presName="accent_4" presStyleCnt="0"/>
      <dgm:spPr/>
    </dgm:pt>
    <dgm:pt modelId="{E06D731A-ADCF-4184-A0DF-D0AC95846DD7}" type="pres">
      <dgm:prSet presAssocID="{58BC5F23-EC54-409A-97B1-99E9C8C3CCE2}" presName="accentRepeatNode" presStyleLbl="solidFgAcc1" presStyleIdx="3" presStyleCnt="5"/>
      <dgm:spPr/>
    </dgm:pt>
    <dgm:pt modelId="{011ABF05-B98A-43BD-B787-600B7FE2F84B}" type="pres">
      <dgm:prSet presAssocID="{20A73E07-B74F-4499-B55C-91372EC05AFB}" presName="text_5" presStyleLbl="node1" presStyleIdx="4" presStyleCnt="5">
        <dgm:presLayoutVars>
          <dgm:bulletEnabled val="1"/>
        </dgm:presLayoutVars>
      </dgm:prSet>
      <dgm:spPr/>
      <dgm:t>
        <a:bodyPr/>
        <a:lstStyle/>
        <a:p>
          <a:endParaRPr lang="zh-CN" altLang="en-US"/>
        </a:p>
      </dgm:t>
    </dgm:pt>
    <dgm:pt modelId="{BED7800C-C02D-4A6B-BCE9-95BA6C3B2604}" type="pres">
      <dgm:prSet presAssocID="{20A73E07-B74F-4499-B55C-91372EC05AFB}" presName="accent_5" presStyleCnt="0"/>
      <dgm:spPr/>
    </dgm:pt>
    <dgm:pt modelId="{BC6F65BB-C4BA-44D5-B11D-9F7FE5107A32}" type="pres">
      <dgm:prSet presAssocID="{20A73E07-B74F-4499-B55C-91372EC05AFB}" presName="accentRepeatNode" presStyleLbl="solidFgAcc1" presStyleIdx="4" presStyleCnt="5"/>
      <dgm:spPr/>
    </dgm:pt>
  </dgm:ptLst>
  <dgm:cxnLst>
    <dgm:cxn modelId="{4A9A9FA7-0E1B-4839-AB55-A8E78631CE52}" type="presOf" srcId="{42105C5C-0783-44AA-B9DF-8631A599F751}" destId="{746EBBF8-6BDB-45AA-BAF9-390D98784CB8}" srcOrd="0" destOrd="0" presId="urn:microsoft.com/office/officeart/2008/layout/VerticalCurvedList"/>
    <dgm:cxn modelId="{F22D7539-AF18-4883-BFA4-2EE30C0A12B6}" srcId="{6D8E3915-8F74-4F71-9083-94CAE25F9087}" destId="{58BC5F23-EC54-409A-97B1-99E9C8C3CCE2}" srcOrd="3" destOrd="0" parTransId="{6B0ED579-5653-4D19-B511-3C8075CC38AF}" sibTransId="{ED9AB793-EC71-4708-9F7A-6DF3B3126C42}"/>
    <dgm:cxn modelId="{CE49E233-D868-4453-8593-5E4305BFA2BD}" type="presOf" srcId="{20A73E07-B74F-4499-B55C-91372EC05AFB}" destId="{011ABF05-B98A-43BD-B787-600B7FE2F84B}" srcOrd="0" destOrd="0" presId="urn:microsoft.com/office/officeart/2008/layout/VerticalCurvedList"/>
    <dgm:cxn modelId="{A0D4EDE4-63E4-42D0-AD41-A095BEA57768}" srcId="{6D8E3915-8F74-4F71-9083-94CAE25F9087}" destId="{E0B94980-0E6B-475C-9616-A9C2221853BD}" srcOrd="1" destOrd="0" parTransId="{46FFB2F0-B284-494A-8C6E-69A9745B6538}" sibTransId="{3234A48E-CFC7-47AE-BFC4-729F3E5ABB4F}"/>
    <dgm:cxn modelId="{42A9F0AF-B31C-4BCD-9661-6C3FC9797F44}" srcId="{6D8E3915-8F74-4F71-9083-94CAE25F9087}" destId="{42105C5C-0783-44AA-B9DF-8631A599F751}" srcOrd="0" destOrd="0" parTransId="{8C8E7B39-99DA-436C-8E33-B29CF73A13DC}" sibTransId="{7D7387A8-8BFB-431C-8EB3-83CE151AEAE4}"/>
    <dgm:cxn modelId="{F55750F3-DED5-481C-B230-A31DDEFFBBED}" type="presOf" srcId="{E0B94980-0E6B-475C-9616-A9C2221853BD}" destId="{EC1D4173-E130-48BD-94D7-CD2C710F27EC}" srcOrd="0" destOrd="0" presId="urn:microsoft.com/office/officeart/2008/layout/VerticalCurvedList"/>
    <dgm:cxn modelId="{DCF9C843-B486-4F75-ADC5-69F539E8558F}" srcId="{6D8E3915-8F74-4F71-9083-94CAE25F9087}" destId="{20A73E07-B74F-4499-B55C-91372EC05AFB}" srcOrd="4" destOrd="0" parTransId="{8D413F40-43E2-4FE7-AE70-93C3505FCA04}" sibTransId="{9BF700AB-9C41-4E67-971D-C3A8641662F6}"/>
    <dgm:cxn modelId="{EE93672C-438E-424A-AFFD-79A09E9F6B26}" type="presOf" srcId="{6D8E3915-8F74-4F71-9083-94CAE25F9087}" destId="{1E91B312-F14A-4EF8-9803-5341B3A2EE55}" srcOrd="0" destOrd="0" presId="urn:microsoft.com/office/officeart/2008/layout/VerticalCurvedList"/>
    <dgm:cxn modelId="{4E262032-7830-40ED-800D-3DCABB6E0A0C}" type="presOf" srcId="{58BC5F23-EC54-409A-97B1-99E9C8C3CCE2}" destId="{C2364C6B-7265-4AA0-960D-C9941662626D}" srcOrd="0" destOrd="0" presId="urn:microsoft.com/office/officeart/2008/layout/VerticalCurvedList"/>
    <dgm:cxn modelId="{06ADD2C5-D580-44D1-A04C-94B8B06F7C83}" type="presOf" srcId="{C659D044-71D2-4495-B22E-E50A3464507D}" destId="{224E953E-57D5-4D8D-8F99-719A590135AB}" srcOrd="0" destOrd="0" presId="urn:microsoft.com/office/officeart/2008/layout/VerticalCurvedList"/>
    <dgm:cxn modelId="{A64A455A-F10B-4A1B-A3D9-1879C46E7929}" type="presOf" srcId="{7D7387A8-8BFB-431C-8EB3-83CE151AEAE4}" destId="{47ED054E-24B5-4963-A7BB-0C8484DAF04A}" srcOrd="0" destOrd="0" presId="urn:microsoft.com/office/officeart/2008/layout/VerticalCurvedList"/>
    <dgm:cxn modelId="{53FF8A2E-D424-4C0E-8C14-7D1F88B832B9}" srcId="{6D8E3915-8F74-4F71-9083-94CAE25F9087}" destId="{C659D044-71D2-4495-B22E-E50A3464507D}" srcOrd="2" destOrd="0" parTransId="{2BE4E77A-2F6A-4AA6-B873-94FEAB806F06}" sibTransId="{3778E47F-6122-4C86-9424-39C6F8765769}"/>
    <dgm:cxn modelId="{40FF1179-FF2A-4A8B-B1CE-A7638E065BC8}" type="presParOf" srcId="{1E91B312-F14A-4EF8-9803-5341B3A2EE55}" destId="{8A4EC89B-8F59-424B-8378-328FDC49BEAC}" srcOrd="0" destOrd="0" presId="urn:microsoft.com/office/officeart/2008/layout/VerticalCurvedList"/>
    <dgm:cxn modelId="{072ABDA9-BEB7-47BE-87CC-ABBB40783261}" type="presParOf" srcId="{8A4EC89B-8F59-424B-8378-328FDC49BEAC}" destId="{A5F78276-0CA8-4D8B-80C0-A2AC4C17DE6A}" srcOrd="0" destOrd="0" presId="urn:microsoft.com/office/officeart/2008/layout/VerticalCurvedList"/>
    <dgm:cxn modelId="{2FCADD00-3875-477C-BF1C-B2922AB5091A}" type="presParOf" srcId="{A5F78276-0CA8-4D8B-80C0-A2AC4C17DE6A}" destId="{D95840E4-F406-42DF-A862-8BB3C3BEF117}" srcOrd="0" destOrd="0" presId="urn:microsoft.com/office/officeart/2008/layout/VerticalCurvedList"/>
    <dgm:cxn modelId="{24D706E7-4C31-4B5D-9436-1CF710DC0DFA}" type="presParOf" srcId="{A5F78276-0CA8-4D8B-80C0-A2AC4C17DE6A}" destId="{47ED054E-24B5-4963-A7BB-0C8484DAF04A}" srcOrd="1" destOrd="0" presId="urn:microsoft.com/office/officeart/2008/layout/VerticalCurvedList"/>
    <dgm:cxn modelId="{8132CB41-55B9-406E-B992-BBC3CBFDCBBD}" type="presParOf" srcId="{A5F78276-0CA8-4D8B-80C0-A2AC4C17DE6A}" destId="{DDF229CB-7164-41A6-A87D-8C8AE76F9CED}" srcOrd="2" destOrd="0" presId="urn:microsoft.com/office/officeart/2008/layout/VerticalCurvedList"/>
    <dgm:cxn modelId="{C25A6061-7AB5-4B6D-BD0D-376C20D3D38E}" type="presParOf" srcId="{A5F78276-0CA8-4D8B-80C0-A2AC4C17DE6A}" destId="{58E11BC1-1724-47AF-82E2-3AC1B5422B41}" srcOrd="3" destOrd="0" presId="urn:microsoft.com/office/officeart/2008/layout/VerticalCurvedList"/>
    <dgm:cxn modelId="{1A65764E-A992-4D7C-BCD5-02941566D220}" type="presParOf" srcId="{8A4EC89B-8F59-424B-8378-328FDC49BEAC}" destId="{746EBBF8-6BDB-45AA-BAF9-390D98784CB8}" srcOrd="1" destOrd="0" presId="urn:microsoft.com/office/officeart/2008/layout/VerticalCurvedList"/>
    <dgm:cxn modelId="{5868E68D-4CB4-4B97-85D0-4FF5EDCC686E}" type="presParOf" srcId="{8A4EC89B-8F59-424B-8378-328FDC49BEAC}" destId="{19303A6D-CC6C-416C-AEE0-2D2431FB10A4}" srcOrd="2" destOrd="0" presId="urn:microsoft.com/office/officeart/2008/layout/VerticalCurvedList"/>
    <dgm:cxn modelId="{B406F600-CB59-49E2-9EFD-C34DD0710EE7}" type="presParOf" srcId="{19303A6D-CC6C-416C-AEE0-2D2431FB10A4}" destId="{81ABBED1-1CE3-4DE9-B64F-B91762F8F640}" srcOrd="0" destOrd="0" presId="urn:microsoft.com/office/officeart/2008/layout/VerticalCurvedList"/>
    <dgm:cxn modelId="{9DCF0925-E044-4DB5-A877-315DB4A27683}" type="presParOf" srcId="{8A4EC89B-8F59-424B-8378-328FDC49BEAC}" destId="{EC1D4173-E130-48BD-94D7-CD2C710F27EC}" srcOrd="3" destOrd="0" presId="urn:microsoft.com/office/officeart/2008/layout/VerticalCurvedList"/>
    <dgm:cxn modelId="{D0AAA149-62D0-4F39-9B2D-8DCA8740F38C}" type="presParOf" srcId="{8A4EC89B-8F59-424B-8378-328FDC49BEAC}" destId="{CAFD4119-8B03-4EE3-8E8E-1DB65155441B}" srcOrd="4" destOrd="0" presId="urn:microsoft.com/office/officeart/2008/layout/VerticalCurvedList"/>
    <dgm:cxn modelId="{F3E961FA-7558-4061-A455-18B9B1B81A96}" type="presParOf" srcId="{CAFD4119-8B03-4EE3-8E8E-1DB65155441B}" destId="{3B1703D8-F616-4FB5-B12F-228795269BD9}" srcOrd="0" destOrd="0" presId="urn:microsoft.com/office/officeart/2008/layout/VerticalCurvedList"/>
    <dgm:cxn modelId="{7CD8E6F5-D135-452A-8CC9-EC349C1C3DA9}" type="presParOf" srcId="{8A4EC89B-8F59-424B-8378-328FDC49BEAC}" destId="{224E953E-57D5-4D8D-8F99-719A590135AB}" srcOrd="5" destOrd="0" presId="urn:microsoft.com/office/officeart/2008/layout/VerticalCurvedList"/>
    <dgm:cxn modelId="{EBEF5CF2-617C-4A1A-8337-0ABDFCE66764}" type="presParOf" srcId="{8A4EC89B-8F59-424B-8378-328FDC49BEAC}" destId="{7A820B73-B857-4120-BA89-57168579B30F}" srcOrd="6" destOrd="0" presId="urn:microsoft.com/office/officeart/2008/layout/VerticalCurvedList"/>
    <dgm:cxn modelId="{E9948A52-8E30-415C-8124-207ECFAEADF4}" type="presParOf" srcId="{7A820B73-B857-4120-BA89-57168579B30F}" destId="{0432FD7E-755C-486D-BB25-9FDE921A3328}" srcOrd="0" destOrd="0" presId="urn:microsoft.com/office/officeart/2008/layout/VerticalCurvedList"/>
    <dgm:cxn modelId="{43B2A522-33DA-4D2E-A9BB-325A390CE3EE}" type="presParOf" srcId="{8A4EC89B-8F59-424B-8378-328FDC49BEAC}" destId="{C2364C6B-7265-4AA0-960D-C9941662626D}" srcOrd="7" destOrd="0" presId="urn:microsoft.com/office/officeart/2008/layout/VerticalCurvedList"/>
    <dgm:cxn modelId="{93B3F261-5710-47D2-9B07-25A63D8B2B00}" type="presParOf" srcId="{8A4EC89B-8F59-424B-8378-328FDC49BEAC}" destId="{711A668E-963F-443D-9AEC-5C00E1C7B4DF}" srcOrd="8" destOrd="0" presId="urn:microsoft.com/office/officeart/2008/layout/VerticalCurvedList"/>
    <dgm:cxn modelId="{D00B13C1-28E4-42BA-8B1B-F102E7FD9F04}" type="presParOf" srcId="{711A668E-963F-443D-9AEC-5C00E1C7B4DF}" destId="{E06D731A-ADCF-4184-A0DF-D0AC95846DD7}" srcOrd="0" destOrd="0" presId="urn:microsoft.com/office/officeart/2008/layout/VerticalCurvedList"/>
    <dgm:cxn modelId="{A26D52F2-9B14-4DCF-8096-7A3C7096CBCA}" type="presParOf" srcId="{8A4EC89B-8F59-424B-8378-328FDC49BEAC}" destId="{011ABF05-B98A-43BD-B787-600B7FE2F84B}" srcOrd="9" destOrd="0" presId="urn:microsoft.com/office/officeart/2008/layout/VerticalCurvedList"/>
    <dgm:cxn modelId="{5CF3909F-D64E-40DC-B70A-2F196956816D}" type="presParOf" srcId="{8A4EC89B-8F59-424B-8378-328FDC49BEAC}" destId="{BED7800C-C02D-4A6B-BCE9-95BA6C3B2604}" srcOrd="10" destOrd="0" presId="urn:microsoft.com/office/officeart/2008/layout/VerticalCurvedList"/>
    <dgm:cxn modelId="{16BD7DEA-180D-4C93-B853-5F44CA029ABD}" type="presParOf" srcId="{BED7800C-C02D-4A6B-BCE9-95BA6C3B2604}" destId="{BC6F65BB-C4BA-44D5-B11D-9F7FE5107A32}"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B458825-AF6E-41EF-8702-20D5A033DEB3}" type="doc">
      <dgm:prSet loTypeId="urn:microsoft.com/office/officeart/2005/8/layout/target1" loCatId="relationship" qsTypeId="urn:microsoft.com/office/officeart/2005/8/quickstyle/simple1" qsCatId="simple" csTypeId="urn:microsoft.com/office/officeart/2005/8/colors/accent1_2" csCatId="accent1" phldr="1"/>
      <dgm:spPr/>
      <dgm:t>
        <a:bodyPr/>
        <a:lstStyle/>
        <a:p>
          <a:endParaRPr lang="zh-CN" altLang="en-US"/>
        </a:p>
      </dgm:t>
    </dgm:pt>
    <dgm:pt modelId="{626B25DC-70AC-41FC-AA58-FB1CD9634590}">
      <dgm:prSet phldrT="[文本]"/>
      <dgm:spPr/>
      <dgm:t>
        <a:bodyPr/>
        <a:lstStyle/>
        <a:p>
          <a:endParaRPr lang="zh-CN" altLang="en-US" dirty="0"/>
        </a:p>
      </dgm:t>
    </dgm:pt>
    <dgm:pt modelId="{42F0FFA3-446A-46CA-9E1F-01824993FBC1}" type="parTrans" cxnId="{F859482A-DB12-48C5-96A3-026A0DD685FE}">
      <dgm:prSet/>
      <dgm:spPr/>
      <dgm:t>
        <a:bodyPr/>
        <a:lstStyle/>
        <a:p>
          <a:endParaRPr lang="zh-CN" altLang="en-US"/>
        </a:p>
      </dgm:t>
    </dgm:pt>
    <dgm:pt modelId="{0034B0BB-669B-4FCC-8B9D-2D5E8ADE13DA}" type="sibTrans" cxnId="{F859482A-DB12-48C5-96A3-026A0DD685FE}">
      <dgm:prSet/>
      <dgm:spPr/>
      <dgm:t>
        <a:bodyPr/>
        <a:lstStyle/>
        <a:p>
          <a:endParaRPr lang="zh-CN" altLang="en-US"/>
        </a:p>
      </dgm:t>
    </dgm:pt>
    <dgm:pt modelId="{2122FFE2-FBEC-4D2C-86BB-66171ECC4D47}">
      <dgm:prSet phldrT="[文本]" phldr="1"/>
      <dgm:spPr/>
      <dgm:t>
        <a:bodyPr/>
        <a:lstStyle/>
        <a:p>
          <a:endParaRPr lang="zh-CN" altLang="en-US" dirty="0"/>
        </a:p>
      </dgm:t>
    </dgm:pt>
    <dgm:pt modelId="{A5A35553-1AC8-40BC-8A6D-69D701D6BF9D}" type="sibTrans" cxnId="{249E7DD6-2EB7-4802-BAD7-8AB370BE5110}">
      <dgm:prSet/>
      <dgm:spPr/>
      <dgm:t>
        <a:bodyPr/>
        <a:lstStyle/>
        <a:p>
          <a:endParaRPr lang="zh-CN" altLang="en-US"/>
        </a:p>
      </dgm:t>
    </dgm:pt>
    <dgm:pt modelId="{63038FA3-B81B-49B0-9EF6-3E64556DED08}" type="parTrans" cxnId="{249E7DD6-2EB7-4802-BAD7-8AB370BE5110}">
      <dgm:prSet/>
      <dgm:spPr/>
      <dgm:t>
        <a:bodyPr/>
        <a:lstStyle/>
        <a:p>
          <a:endParaRPr lang="zh-CN" altLang="en-US"/>
        </a:p>
      </dgm:t>
    </dgm:pt>
    <dgm:pt modelId="{38AC6BCC-0EA8-4203-A011-76712ED926C8}">
      <dgm:prSet phldrT="[文本]"/>
      <dgm:spPr/>
      <dgm:t>
        <a:bodyPr/>
        <a:lstStyle/>
        <a:p>
          <a:endParaRPr lang="zh-CN" altLang="en-US"/>
        </a:p>
      </dgm:t>
    </dgm:pt>
    <dgm:pt modelId="{1AD9EA56-A55E-4D5E-82A8-9ABCDDDBCDF4}" type="sibTrans" cxnId="{834E4192-57E4-4094-B570-3142B7C5B8EC}">
      <dgm:prSet/>
      <dgm:spPr/>
      <dgm:t>
        <a:bodyPr/>
        <a:lstStyle/>
        <a:p>
          <a:endParaRPr lang="zh-CN" altLang="en-US"/>
        </a:p>
      </dgm:t>
    </dgm:pt>
    <dgm:pt modelId="{57C620CC-3FDB-4DF1-B82A-663F1B7BE98A}" type="parTrans" cxnId="{834E4192-57E4-4094-B570-3142B7C5B8EC}">
      <dgm:prSet/>
      <dgm:spPr/>
      <dgm:t>
        <a:bodyPr/>
        <a:lstStyle/>
        <a:p>
          <a:endParaRPr lang="zh-CN" altLang="en-US"/>
        </a:p>
      </dgm:t>
    </dgm:pt>
    <dgm:pt modelId="{EA5E16C5-B48F-48CD-ABDE-7EB4D3771997}">
      <dgm:prSet phldrT="[文本]"/>
      <dgm:spPr/>
      <dgm:t>
        <a:bodyPr/>
        <a:lstStyle/>
        <a:p>
          <a:endParaRPr lang="zh-CN" altLang="en-US"/>
        </a:p>
      </dgm:t>
    </dgm:pt>
    <dgm:pt modelId="{A5002825-0E4E-407A-805A-2A9497882395}" type="sibTrans" cxnId="{3805BFDF-1A41-4129-994D-9C4EB3B0A84D}">
      <dgm:prSet/>
      <dgm:spPr/>
      <dgm:t>
        <a:bodyPr/>
        <a:lstStyle/>
        <a:p>
          <a:endParaRPr lang="zh-CN" altLang="en-US"/>
        </a:p>
      </dgm:t>
    </dgm:pt>
    <dgm:pt modelId="{049DF055-C46E-429A-B5EC-EF5E90EBAE43}" type="parTrans" cxnId="{3805BFDF-1A41-4129-994D-9C4EB3B0A84D}">
      <dgm:prSet/>
      <dgm:spPr/>
      <dgm:t>
        <a:bodyPr/>
        <a:lstStyle/>
        <a:p>
          <a:endParaRPr lang="zh-CN" altLang="en-US"/>
        </a:p>
      </dgm:t>
    </dgm:pt>
    <dgm:pt modelId="{DE26E63D-9B6A-44A0-B60A-4DA3E63C2DFB}" type="pres">
      <dgm:prSet presAssocID="{6B458825-AF6E-41EF-8702-20D5A033DEB3}" presName="composite" presStyleCnt="0">
        <dgm:presLayoutVars>
          <dgm:chMax val="5"/>
          <dgm:dir/>
          <dgm:resizeHandles val="exact"/>
        </dgm:presLayoutVars>
      </dgm:prSet>
      <dgm:spPr/>
    </dgm:pt>
    <dgm:pt modelId="{4FD16152-3869-4A50-A2F8-8E8B065E2035}" type="pres">
      <dgm:prSet presAssocID="{2122FFE2-FBEC-4D2C-86BB-66171ECC4D47}" presName="circle1" presStyleLbl="lnNode1" presStyleIdx="0" presStyleCnt="4"/>
      <dgm:spPr/>
    </dgm:pt>
    <dgm:pt modelId="{C40555A2-603F-4861-BA9B-AE38CB5C0DBF}" type="pres">
      <dgm:prSet presAssocID="{2122FFE2-FBEC-4D2C-86BB-66171ECC4D47}" presName="text1" presStyleLbl="revTx" presStyleIdx="0" presStyleCnt="4">
        <dgm:presLayoutVars>
          <dgm:bulletEnabled val="1"/>
        </dgm:presLayoutVars>
      </dgm:prSet>
      <dgm:spPr/>
      <dgm:t>
        <a:bodyPr/>
        <a:lstStyle/>
        <a:p>
          <a:endParaRPr lang="zh-CN" altLang="en-US"/>
        </a:p>
      </dgm:t>
    </dgm:pt>
    <dgm:pt modelId="{14B10AD6-98E5-4685-9E95-897656CC44C4}" type="pres">
      <dgm:prSet presAssocID="{2122FFE2-FBEC-4D2C-86BB-66171ECC4D47}" presName="line1" presStyleLbl="callout" presStyleIdx="0" presStyleCnt="8"/>
      <dgm:spPr/>
    </dgm:pt>
    <dgm:pt modelId="{FB67D860-7BCA-4AEF-A973-B42921F3C400}" type="pres">
      <dgm:prSet presAssocID="{2122FFE2-FBEC-4D2C-86BB-66171ECC4D47}" presName="d1" presStyleLbl="callout" presStyleIdx="1" presStyleCnt="8"/>
      <dgm:spPr/>
    </dgm:pt>
    <dgm:pt modelId="{3ECA331C-6AF0-44CA-8E92-9CBE28A78975}" type="pres">
      <dgm:prSet presAssocID="{EA5E16C5-B48F-48CD-ABDE-7EB4D3771997}" presName="circle2" presStyleLbl="lnNode1" presStyleIdx="1" presStyleCnt="4"/>
      <dgm:spPr/>
    </dgm:pt>
    <dgm:pt modelId="{BC1B8781-1A86-48D7-9F32-99E543B49CC0}" type="pres">
      <dgm:prSet presAssocID="{EA5E16C5-B48F-48CD-ABDE-7EB4D3771997}" presName="text2" presStyleLbl="revTx" presStyleIdx="1" presStyleCnt="4">
        <dgm:presLayoutVars>
          <dgm:bulletEnabled val="1"/>
        </dgm:presLayoutVars>
      </dgm:prSet>
      <dgm:spPr/>
      <dgm:t>
        <a:bodyPr/>
        <a:lstStyle/>
        <a:p>
          <a:endParaRPr lang="zh-CN" altLang="en-US"/>
        </a:p>
      </dgm:t>
    </dgm:pt>
    <dgm:pt modelId="{D20302C0-A4FD-4F7D-818A-2F0EA3A6E1E3}" type="pres">
      <dgm:prSet presAssocID="{EA5E16C5-B48F-48CD-ABDE-7EB4D3771997}" presName="line2" presStyleLbl="callout" presStyleIdx="2" presStyleCnt="8"/>
      <dgm:spPr/>
    </dgm:pt>
    <dgm:pt modelId="{B70F6CDB-E267-46C1-9530-812847BE1BB1}" type="pres">
      <dgm:prSet presAssocID="{EA5E16C5-B48F-48CD-ABDE-7EB4D3771997}" presName="d2" presStyleLbl="callout" presStyleIdx="3" presStyleCnt="8"/>
      <dgm:spPr/>
    </dgm:pt>
    <dgm:pt modelId="{82E5385F-9F93-47B2-8F37-06846309C6E4}" type="pres">
      <dgm:prSet presAssocID="{38AC6BCC-0EA8-4203-A011-76712ED926C8}" presName="circle3" presStyleLbl="lnNode1" presStyleIdx="2" presStyleCnt="4"/>
      <dgm:spPr/>
    </dgm:pt>
    <dgm:pt modelId="{9FCB44B9-0774-4EDD-814D-784135767B4B}" type="pres">
      <dgm:prSet presAssocID="{38AC6BCC-0EA8-4203-A011-76712ED926C8}" presName="text3" presStyleLbl="revTx" presStyleIdx="2" presStyleCnt="4">
        <dgm:presLayoutVars>
          <dgm:bulletEnabled val="1"/>
        </dgm:presLayoutVars>
      </dgm:prSet>
      <dgm:spPr/>
    </dgm:pt>
    <dgm:pt modelId="{233E89FD-3DBB-455A-819B-EDA3D18AB24B}" type="pres">
      <dgm:prSet presAssocID="{38AC6BCC-0EA8-4203-A011-76712ED926C8}" presName="line3" presStyleLbl="callout" presStyleIdx="4" presStyleCnt="8"/>
      <dgm:spPr/>
    </dgm:pt>
    <dgm:pt modelId="{853A6B25-879D-4D85-9CC8-9B9D10052F05}" type="pres">
      <dgm:prSet presAssocID="{38AC6BCC-0EA8-4203-A011-76712ED926C8}" presName="d3" presStyleLbl="callout" presStyleIdx="5" presStyleCnt="8"/>
      <dgm:spPr/>
    </dgm:pt>
    <dgm:pt modelId="{DA9EF07C-74B3-4A82-A7B4-CFA3C87DA71E}" type="pres">
      <dgm:prSet presAssocID="{626B25DC-70AC-41FC-AA58-FB1CD9634590}" presName="circle4" presStyleLbl="lnNode1" presStyleIdx="3" presStyleCnt="4"/>
      <dgm:spPr/>
    </dgm:pt>
    <dgm:pt modelId="{7A0E31A0-7DA9-4CDC-A404-A40323225EEB}" type="pres">
      <dgm:prSet presAssocID="{626B25DC-70AC-41FC-AA58-FB1CD9634590}" presName="text4" presStyleLbl="revTx" presStyleIdx="3" presStyleCnt="4">
        <dgm:presLayoutVars>
          <dgm:bulletEnabled val="1"/>
        </dgm:presLayoutVars>
      </dgm:prSet>
      <dgm:spPr/>
    </dgm:pt>
    <dgm:pt modelId="{506F3827-D376-4C42-A890-A35A0B5A3060}" type="pres">
      <dgm:prSet presAssocID="{626B25DC-70AC-41FC-AA58-FB1CD9634590}" presName="line4" presStyleLbl="callout" presStyleIdx="6" presStyleCnt="8"/>
      <dgm:spPr/>
    </dgm:pt>
    <dgm:pt modelId="{9C3A4B1A-C355-4C2B-97D0-620FA9C24080}" type="pres">
      <dgm:prSet presAssocID="{626B25DC-70AC-41FC-AA58-FB1CD9634590}" presName="d4" presStyleLbl="callout" presStyleIdx="7" presStyleCnt="8"/>
      <dgm:spPr/>
    </dgm:pt>
  </dgm:ptLst>
  <dgm:cxnLst>
    <dgm:cxn modelId="{249E7DD6-2EB7-4802-BAD7-8AB370BE5110}" srcId="{6B458825-AF6E-41EF-8702-20D5A033DEB3}" destId="{2122FFE2-FBEC-4D2C-86BB-66171ECC4D47}" srcOrd="0" destOrd="0" parTransId="{63038FA3-B81B-49B0-9EF6-3E64556DED08}" sibTransId="{A5A35553-1AC8-40BC-8A6D-69D701D6BF9D}"/>
    <dgm:cxn modelId="{834E4192-57E4-4094-B570-3142B7C5B8EC}" srcId="{6B458825-AF6E-41EF-8702-20D5A033DEB3}" destId="{38AC6BCC-0EA8-4203-A011-76712ED926C8}" srcOrd="2" destOrd="0" parTransId="{57C620CC-3FDB-4DF1-B82A-663F1B7BE98A}" sibTransId="{1AD9EA56-A55E-4D5E-82A8-9ABCDDDBCDF4}"/>
    <dgm:cxn modelId="{464EE952-E2DD-4B0C-B4D3-AFF549A1B327}" type="presOf" srcId="{38AC6BCC-0EA8-4203-A011-76712ED926C8}" destId="{9FCB44B9-0774-4EDD-814D-784135767B4B}" srcOrd="0" destOrd="0" presId="urn:microsoft.com/office/officeart/2005/8/layout/target1"/>
    <dgm:cxn modelId="{3805BFDF-1A41-4129-994D-9C4EB3B0A84D}" srcId="{6B458825-AF6E-41EF-8702-20D5A033DEB3}" destId="{EA5E16C5-B48F-48CD-ABDE-7EB4D3771997}" srcOrd="1" destOrd="0" parTransId="{049DF055-C46E-429A-B5EC-EF5E90EBAE43}" sibTransId="{A5002825-0E4E-407A-805A-2A9497882395}"/>
    <dgm:cxn modelId="{96C89A4F-A518-490A-BBB9-2C8685D46430}" type="presOf" srcId="{EA5E16C5-B48F-48CD-ABDE-7EB4D3771997}" destId="{BC1B8781-1A86-48D7-9F32-99E543B49CC0}" srcOrd="0" destOrd="0" presId="urn:microsoft.com/office/officeart/2005/8/layout/target1"/>
    <dgm:cxn modelId="{D323CE2A-AC4D-4D59-A813-0E1EFD54669A}" type="presOf" srcId="{2122FFE2-FBEC-4D2C-86BB-66171ECC4D47}" destId="{C40555A2-603F-4861-BA9B-AE38CB5C0DBF}" srcOrd="0" destOrd="0" presId="urn:microsoft.com/office/officeart/2005/8/layout/target1"/>
    <dgm:cxn modelId="{F859482A-DB12-48C5-96A3-026A0DD685FE}" srcId="{6B458825-AF6E-41EF-8702-20D5A033DEB3}" destId="{626B25DC-70AC-41FC-AA58-FB1CD9634590}" srcOrd="3" destOrd="0" parTransId="{42F0FFA3-446A-46CA-9E1F-01824993FBC1}" sibTransId="{0034B0BB-669B-4FCC-8B9D-2D5E8ADE13DA}"/>
    <dgm:cxn modelId="{7654F73E-C81F-47E7-BEA4-15A56A282738}" type="presOf" srcId="{626B25DC-70AC-41FC-AA58-FB1CD9634590}" destId="{7A0E31A0-7DA9-4CDC-A404-A40323225EEB}" srcOrd="0" destOrd="0" presId="urn:microsoft.com/office/officeart/2005/8/layout/target1"/>
    <dgm:cxn modelId="{4FBFE7F1-065C-4711-940C-FED5830A1B74}" type="presOf" srcId="{6B458825-AF6E-41EF-8702-20D5A033DEB3}" destId="{DE26E63D-9B6A-44A0-B60A-4DA3E63C2DFB}" srcOrd="0" destOrd="0" presId="urn:microsoft.com/office/officeart/2005/8/layout/target1"/>
    <dgm:cxn modelId="{31B73F80-D875-4032-A49D-DFC2F9F66226}" type="presParOf" srcId="{DE26E63D-9B6A-44A0-B60A-4DA3E63C2DFB}" destId="{4FD16152-3869-4A50-A2F8-8E8B065E2035}" srcOrd="0" destOrd="0" presId="urn:microsoft.com/office/officeart/2005/8/layout/target1"/>
    <dgm:cxn modelId="{2CC13FB2-3B15-4A56-B581-0EAAB4FF7D3C}" type="presParOf" srcId="{DE26E63D-9B6A-44A0-B60A-4DA3E63C2DFB}" destId="{C40555A2-603F-4861-BA9B-AE38CB5C0DBF}" srcOrd="1" destOrd="0" presId="urn:microsoft.com/office/officeart/2005/8/layout/target1"/>
    <dgm:cxn modelId="{1DA3DA49-6F02-4EAA-8D9B-BFC8A1C144E6}" type="presParOf" srcId="{DE26E63D-9B6A-44A0-B60A-4DA3E63C2DFB}" destId="{14B10AD6-98E5-4685-9E95-897656CC44C4}" srcOrd="2" destOrd="0" presId="urn:microsoft.com/office/officeart/2005/8/layout/target1"/>
    <dgm:cxn modelId="{EA496D30-3BEE-4F82-B9AE-311FD66184E1}" type="presParOf" srcId="{DE26E63D-9B6A-44A0-B60A-4DA3E63C2DFB}" destId="{FB67D860-7BCA-4AEF-A973-B42921F3C400}" srcOrd="3" destOrd="0" presId="urn:microsoft.com/office/officeart/2005/8/layout/target1"/>
    <dgm:cxn modelId="{44D87D54-0924-4708-926D-07038359CDEC}" type="presParOf" srcId="{DE26E63D-9B6A-44A0-B60A-4DA3E63C2DFB}" destId="{3ECA331C-6AF0-44CA-8E92-9CBE28A78975}" srcOrd="4" destOrd="0" presId="urn:microsoft.com/office/officeart/2005/8/layout/target1"/>
    <dgm:cxn modelId="{EF3E129B-FB79-4906-8722-9388165B4953}" type="presParOf" srcId="{DE26E63D-9B6A-44A0-B60A-4DA3E63C2DFB}" destId="{BC1B8781-1A86-48D7-9F32-99E543B49CC0}" srcOrd="5" destOrd="0" presId="urn:microsoft.com/office/officeart/2005/8/layout/target1"/>
    <dgm:cxn modelId="{DFF9A4DD-C30A-4732-8516-C9D7AA021713}" type="presParOf" srcId="{DE26E63D-9B6A-44A0-B60A-4DA3E63C2DFB}" destId="{D20302C0-A4FD-4F7D-818A-2F0EA3A6E1E3}" srcOrd="6" destOrd="0" presId="urn:microsoft.com/office/officeart/2005/8/layout/target1"/>
    <dgm:cxn modelId="{8E12817D-D5B4-4A5D-AFE7-84283A40B358}" type="presParOf" srcId="{DE26E63D-9B6A-44A0-B60A-4DA3E63C2DFB}" destId="{B70F6CDB-E267-46C1-9530-812847BE1BB1}" srcOrd="7" destOrd="0" presId="urn:microsoft.com/office/officeart/2005/8/layout/target1"/>
    <dgm:cxn modelId="{9310636A-9966-4800-824E-E4FCC88DA819}" type="presParOf" srcId="{DE26E63D-9B6A-44A0-B60A-4DA3E63C2DFB}" destId="{82E5385F-9F93-47B2-8F37-06846309C6E4}" srcOrd="8" destOrd="0" presId="urn:microsoft.com/office/officeart/2005/8/layout/target1"/>
    <dgm:cxn modelId="{74881973-3E2A-4E77-9CCC-54265CE4C1B9}" type="presParOf" srcId="{DE26E63D-9B6A-44A0-B60A-4DA3E63C2DFB}" destId="{9FCB44B9-0774-4EDD-814D-784135767B4B}" srcOrd="9" destOrd="0" presId="urn:microsoft.com/office/officeart/2005/8/layout/target1"/>
    <dgm:cxn modelId="{D15666BD-0C10-43F0-B760-31C0F91241A2}" type="presParOf" srcId="{DE26E63D-9B6A-44A0-B60A-4DA3E63C2DFB}" destId="{233E89FD-3DBB-455A-819B-EDA3D18AB24B}" srcOrd="10" destOrd="0" presId="urn:microsoft.com/office/officeart/2005/8/layout/target1"/>
    <dgm:cxn modelId="{03DC3ACA-2269-4C93-BE6A-6EA0ED147CED}" type="presParOf" srcId="{DE26E63D-9B6A-44A0-B60A-4DA3E63C2DFB}" destId="{853A6B25-879D-4D85-9CC8-9B9D10052F05}" srcOrd="11" destOrd="0" presId="urn:microsoft.com/office/officeart/2005/8/layout/target1"/>
    <dgm:cxn modelId="{D575B9B1-4CEB-417B-84CE-A137D2C73153}" type="presParOf" srcId="{DE26E63D-9B6A-44A0-B60A-4DA3E63C2DFB}" destId="{DA9EF07C-74B3-4A82-A7B4-CFA3C87DA71E}" srcOrd="12" destOrd="0" presId="urn:microsoft.com/office/officeart/2005/8/layout/target1"/>
    <dgm:cxn modelId="{73E5787E-F394-4A10-8D34-A1A964227319}" type="presParOf" srcId="{DE26E63D-9B6A-44A0-B60A-4DA3E63C2DFB}" destId="{7A0E31A0-7DA9-4CDC-A404-A40323225EEB}" srcOrd="13" destOrd="0" presId="urn:microsoft.com/office/officeart/2005/8/layout/target1"/>
    <dgm:cxn modelId="{09E1DA01-0A12-436B-9ED3-1D727AD33FBD}" type="presParOf" srcId="{DE26E63D-9B6A-44A0-B60A-4DA3E63C2DFB}" destId="{506F3827-D376-4C42-A890-A35A0B5A3060}" srcOrd="14" destOrd="0" presId="urn:microsoft.com/office/officeart/2005/8/layout/target1"/>
    <dgm:cxn modelId="{8CEA34E7-DAD0-4408-B513-FFE5A8606AE9}" type="presParOf" srcId="{DE26E63D-9B6A-44A0-B60A-4DA3E63C2DFB}" destId="{9C3A4B1A-C355-4C2B-97D0-620FA9C24080}" srcOrd="15" destOrd="0" presId="urn:microsoft.com/office/officeart/2005/8/layout/targe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D0D7D6C-B5D0-46A9-A849-DF8241F5BC8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zh-CN" altLang="en-US"/>
        </a:p>
      </dgm:t>
    </dgm:pt>
    <dgm:pt modelId="{C97D9871-13B1-4EE6-B816-D6240555FF73}">
      <dgm:prSet phldrT="[文本]"/>
      <dgm:spPr/>
      <dgm:t>
        <a:bodyPr/>
        <a:lstStyle/>
        <a:p>
          <a:r>
            <a:rPr lang="en-US" altLang="en-US" dirty="0" smtClean="0"/>
            <a:t>2021</a:t>
          </a:r>
          <a:r>
            <a:rPr lang="zh-CN" altLang="en-US" dirty="0" smtClean="0"/>
            <a:t>年至</a:t>
          </a:r>
          <a:r>
            <a:rPr lang="en-US" altLang="en-US" dirty="0" smtClean="0"/>
            <a:t>2022</a:t>
          </a:r>
          <a:r>
            <a:rPr lang="zh-CN" altLang="en-US" dirty="0" smtClean="0"/>
            <a:t>年，逐年提高全区孤儿基本生活最低养育标准、事实无人抚养儿童基本生活补贴标准</a:t>
          </a:r>
          <a:endParaRPr lang="zh-CN" altLang="en-US" dirty="0"/>
        </a:p>
      </dgm:t>
    </dgm:pt>
    <dgm:pt modelId="{368D26D6-2FC9-4587-9234-6B1EEECBA399}" type="parTrans" cxnId="{FAFF884F-EC0E-4BAB-BC99-46F8285A761E}">
      <dgm:prSet/>
      <dgm:spPr/>
      <dgm:t>
        <a:bodyPr/>
        <a:lstStyle/>
        <a:p>
          <a:endParaRPr lang="zh-CN" altLang="en-US"/>
        </a:p>
      </dgm:t>
    </dgm:pt>
    <dgm:pt modelId="{CB577CFF-9FD7-4995-96D3-304BC617340B}" type="sibTrans" cxnId="{FAFF884F-EC0E-4BAB-BC99-46F8285A761E}">
      <dgm:prSet/>
      <dgm:spPr/>
      <dgm:t>
        <a:bodyPr/>
        <a:lstStyle/>
        <a:p>
          <a:endParaRPr lang="zh-CN" altLang="en-US"/>
        </a:p>
      </dgm:t>
    </dgm:pt>
    <dgm:pt modelId="{9C92F2F9-1562-409B-9BDC-C201175F86FC}">
      <dgm:prSet phldrT="[文本]"/>
      <dgm:spPr/>
      <dgm:t>
        <a:bodyPr/>
        <a:lstStyle/>
        <a:p>
          <a:r>
            <a:rPr lang="en-US" altLang="en-US" dirty="0" smtClean="0"/>
            <a:t>2021</a:t>
          </a:r>
          <a:r>
            <a:rPr lang="zh-CN" altLang="en-US" dirty="0" smtClean="0"/>
            <a:t>年</a:t>
          </a:r>
          <a:r>
            <a:rPr lang="en-US" altLang="en-US" dirty="0" smtClean="0"/>
            <a:t>1</a:t>
          </a:r>
          <a:r>
            <a:rPr lang="zh-CN" altLang="en-US" dirty="0" smtClean="0"/>
            <a:t>月</a:t>
          </a:r>
          <a:r>
            <a:rPr lang="en-US" altLang="en-US" dirty="0" smtClean="0"/>
            <a:t>1</a:t>
          </a:r>
          <a:r>
            <a:rPr lang="zh-CN" altLang="en-US" dirty="0" smtClean="0"/>
            <a:t>日至</a:t>
          </a:r>
          <a:r>
            <a:rPr lang="en-US" altLang="en-US" dirty="0" smtClean="0"/>
            <a:t>12</a:t>
          </a:r>
          <a:r>
            <a:rPr lang="zh-CN" altLang="en-US" dirty="0" smtClean="0"/>
            <a:t>月</a:t>
          </a:r>
          <a:r>
            <a:rPr lang="en-US" altLang="en-US" dirty="0" smtClean="0"/>
            <a:t>31</a:t>
          </a:r>
          <a:r>
            <a:rPr lang="zh-CN" altLang="en-US" dirty="0" smtClean="0"/>
            <a:t>日，我区机构抚养孤儿基本生活最低养育标准提高至每人每月</a:t>
          </a:r>
          <a:r>
            <a:rPr lang="en-US" altLang="en-US" dirty="0" smtClean="0"/>
            <a:t>1350</a:t>
          </a:r>
          <a:r>
            <a:rPr lang="zh-CN" altLang="en-US" dirty="0" smtClean="0"/>
            <a:t>元，社会散居孤儿（含艾滋病病毒感染儿童）基本生活最低养育标准和事实无人抚养儿童基本生活补贴标准提高至每人每月</a:t>
          </a:r>
          <a:r>
            <a:rPr lang="en-US" altLang="en-US" dirty="0" smtClean="0"/>
            <a:t>950</a:t>
          </a:r>
          <a:r>
            <a:rPr lang="zh-CN" altLang="en-US" dirty="0" smtClean="0"/>
            <a:t>元。</a:t>
          </a:r>
          <a:r>
            <a:rPr lang="en-US" altLang="en-US" dirty="0" smtClean="0"/>
            <a:t>2022</a:t>
          </a:r>
          <a:r>
            <a:rPr lang="zh-CN" altLang="en-US" dirty="0" smtClean="0"/>
            <a:t>年</a:t>
          </a:r>
          <a:r>
            <a:rPr lang="en-US" altLang="en-US" dirty="0" smtClean="0"/>
            <a:t>1</a:t>
          </a:r>
          <a:r>
            <a:rPr lang="zh-CN" altLang="en-US" dirty="0" smtClean="0"/>
            <a:t>月</a:t>
          </a:r>
          <a:r>
            <a:rPr lang="en-US" altLang="en-US" dirty="0" smtClean="0"/>
            <a:t>1</a:t>
          </a:r>
          <a:r>
            <a:rPr lang="zh-CN" altLang="en-US" dirty="0" smtClean="0"/>
            <a:t>日起，我区机构抚养孤儿基本生活最低养育标准提高至每人每月</a:t>
          </a:r>
          <a:r>
            <a:rPr lang="en-US" altLang="en-US" dirty="0" smtClean="0"/>
            <a:t>1422</a:t>
          </a:r>
          <a:r>
            <a:rPr lang="zh-CN" altLang="en-US" dirty="0" smtClean="0"/>
            <a:t>元，社会散居孤儿（含艾滋病病毒感染儿童）基本生活最低养育标准和事实无人抚养儿童基本生活补贴标准提高至每人每月</a:t>
          </a:r>
          <a:r>
            <a:rPr lang="en-US" altLang="en-US" dirty="0" smtClean="0"/>
            <a:t>1022</a:t>
          </a:r>
          <a:r>
            <a:rPr lang="zh-CN" altLang="en-US" dirty="0" smtClean="0"/>
            <a:t>元。</a:t>
          </a:r>
          <a:endParaRPr lang="zh-CN" altLang="en-US" dirty="0"/>
        </a:p>
      </dgm:t>
    </dgm:pt>
    <dgm:pt modelId="{79B61C6C-A82A-4113-9692-E707214E1740}" type="parTrans" cxnId="{C0D5C85A-670F-4E44-9154-D007FFA3D2F2}">
      <dgm:prSet/>
      <dgm:spPr/>
      <dgm:t>
        <a:bodyPr/>
        <a:lstStyle/>
        <a:p>
          <a:endParaRPr lang="zh-CN" altLang="en-US"/>
        </a:p>
      </dgm:t>
    </dgm:pt>
    <dgm:pt modelId="{43808EFD-D8AC-4544-8F5B-4752770B5AD7}" type="sibTrans" cxnId="{C0D5C85A-670F-4E44-9154-D007FFA3D2F2}">
      <dgm:prSet/>
      <dgm:spPr/>
      <dgm:t>
        <a:bodyPr/>
        <a:lstStyle/>
        <a:p>
          <a:endParaRPr lang="zh-CN" altLang="en-US"/>
        </a:p>
      </dgm:t>
    </dgm:pt>
    <dgm:pt modelId="{F195DF99-FE9D-47AC-A119-CBF1440B9575}">
      <dgm:prSet phldrT="[文本]"/>
      <dgm:spPr/>
      <dgm:t>
        <a:bodyPr/>
        <a:lstStyle/>
        <a:p>
          <a:r>
            <a:rPr lang="en-US" altLang="zh-CN" dirty="0" smtClean="0"/>
            <a:t>2023</a:t>
          </a:r>
          <a:r>
            <a:rPr lang="zh-CN" altLang="en-US" dirty="0" smtClean="0"/>
            <a:t>年起，适时调整标准</a:t>
          </a:r>
          <a:endParaRPr lang="zh-CN" altLang="en-US" dirty="0"/>
        </a:p>
      </dgm:t>
    </dgm:pt>
    <dgm:pt modelId="{84F98B84-0A83-4157-82C5-64B198D57B4A}" type="parTrans" cxnId="{5B8B8EE8-0667-4B8C-8E7E-F4F3D168AD18}">
      <dgm:prSet/>
      <dgm:spPr/>
      <dgm:t>
        <a:bodyPr/>
        <a:lstStyle/>
        <a:p>
          <a:endParaRPr lang="zh-CN" altLang="en-US"/>
        </a:p>
      </dgm:t>
    </dgm:pt>
    <dgm:pt modelId="{E3B8EBC7-85A2-447A-BC6A-41B19295C1A8}" type="sibTrans" cxnId="{5B8B8EE8-0667-4B8C-8E7E-F4F3D168AD18}">
      <dgm:prSet/>
      <dgm:spPr/>
      <dgm:t>
        <a:bodyPr/>
        <a:lstStyle/>
        <a:p>
          <a:endParaRPr lang="zh-CN" altLang="en-US"/>
        </a:p>
      </dgm:t>
    </dgm:pt>
    <dgm:pt modelId="{7D8ACA2A-D37A-4A5C-AE15-578D4DF72838}">
      <dgm:prSet phldrT="[文本]"/>
      <dgm:spPr/>
      <dgm:t>
        <a:bodyPr/>
        <a:lstStyle/>
        <a:p>
          <a:r>
            <a:rPr lang="en-US" altLang="en-US" dirty="0" smtClean="0"/>
            <a:t>2023</a:t>
          </a:r>
          <a:r>
            <a:rPr lang="zh-CN" altLang="en-US" dirty="0" smtClean="0"/>
            <a:t>年起，结合我区经济社会发展水平和财力情况，适时调整全区孤儿基本生活最低养育标准和事实无人抚养儿童基本生活补贴标准。</a:t>
          </a:r>
          <a:endParaRPr lang="zh-CN" altLang="en-US" dirty="0"/>
        </a:p>
      </dgm:t>
    </dgm:pt>
    <dgm:pt modelId="{17078492-A5E5-49BB-B96B-121017D1D4EC}" type="parTrans" cxnId="{725DCBB0-EF10-499C-8AF6-19B0D8D112F1}">
      <dgm:prSet/>
      <dgm:spPr/>
      <dgm:t>
        <a:bodyPr/>
        <a:lstStyle/>
        <a:p>
          <a:endParaRPr lang="zh-CN" altLang="en-US"/>
        </a:p>
      </dgm:t>
    </dgm:pt>
    <dgm:pt modelId="{0196DC9D-3F86-4D37-88B6-BCC287F6CE7D}" type="sibTrans" cxnId="{725DCBB0-EF10-499C-8AF6-19B0D8D112F1}">
      <dgm:prSet/>
      <dgm:spPr/>
      <dgm:t>
        <a:bodyPr/>
        <a:lstStyle/>
        <a:p>
          <a:endParaRPr lang="zh-CN" altLang="en-US"/>
        </a:p>
      </dgm:t>
    </dgm:pt>
    <dgm:pt modelId="{2C40B9BC-2555-4993-8046-755A11BE09B7}" type="pres">
      <dgm:prSet presAssocID="{2D0D7D6C-B5D0-46A9-A849-DF8241F5BC81}" presName="Name0" presStyleCnt="0">
        <dgm:presLayoutVars>
          <dgm:dir/>
          <dgm:animLvl val="lvl"/>
          <dgm:resizeHandles val="exact"/>
        </dgm:presLayoutVars>
      </dgm:prSet>
      <dgm:spPr/>
    </dgm:pt>
    <dgm:pt modelId="{6F98B48E-91D0-485F-8AA4-567304AFAA90}" type="pres">
      <dgm:prSet presAssocID="{C97D9871-13B1-4EE6-B816-D6240555FF73}" presName="composite" presStyleCnt="0"/>
      <dgm:spPr/>
    </dgm:pt>
    <dgm:pt modelId="{AE7AB2F5-258A-4B28-BA2C-47B1A96E2E89}" type="pres">
      <dgm:prSet presAssocID="{C97D9871-13B1-4EE6-B816-D6240555FF73}" presName="parTx" presStyleLbl="alignNode1" presStyleIdx="0" presStyleCnt="2">
        <dgm:presLayoutVars>
          <dgm:chMax val="0"/>
          <dgm:chPref val="0"/>
          <dgm:bulletEnabled val="1"/>
        </dgm:presLayoutVars>
      </dgm:prSet>
      <dgm:spPr/>
      <dgm:t>
        <a:bodyPr/>
        <a:lstStyle/>
        <a:p>
          <a:endParaRPr lang="zh-CN" altLang="en-US"/>
        </a:p>
      </dgm:t>
    </dgm:pt>
    <dgm:pt modelId="{50361FBE-58A7-4838-B542-9385A75DCFC7}" type="pres">
      <dgm:prSet presAssocID="{C97D9871-13B1-4EE6-B816-D6240555FF73}" presName="desTx" presStyleLbl="alignAccFollowNode1" presStyleIdx="0" presStyleCnt="2">
        <dgm:presLayoutVars>
          <dgm:bulletEnabled val="1"/>
        </dgm:presLayoutVars>
      </dgm:prSet>
      <dgm:spPr/>
      <dgm:t>
        <a:bodyPr/>
        <a:lstStyle/>
        <a:p>
          <a:endParaRPr lang="zh-CN" altLang="en-US"/>
        </a:p>
      </dgm:t>
    </dgm:pt>
    <dgm:pt modelId="{B55841C6-0CA9-44C6-A33E-156486655BF3}" type="pres">
      <dgm:prSet presAssocID="{CB577CFF-9FD7-4995-96D3-304BC617340B}" presName="space" presStyleCnt="0"/>
      <dgm:spPr/>
    </dgm:pt>
    <dgm:pt modelId="{F7E8B865-E4C6-472A-AE40-0DC4F0E1CEC5}" type="pres">
      <dgm:prSet presAssocID="{F195DF99-FE9D-47AC-A119-CBF1440B9575}" presName="composite" presStyleCnt="0"/>
      <dgm:spPr/>
    </dgm:pt>
    <dgm:pt modelId="{B81D40DB-BC19-41A5-ABAF-702FD3661B98}" type="pres">
      <dgm:prSet presAssocID="{F195DF99-FE9D-47AC-A119-CBF1440B9575}" presName="parTx" presStyleLbl="alignNode1" presStyleIdx="1" presStyleCnt="2">
        <dgm:presLayoutVars>
          <dgm:chMax val="0"/>
          <dgm:chPref val="0"/>
          <dgm:bulletEnabled val="1"/>
        </dgm:presLayoutVars>
      </dgm:prSet>
      <dgm:spPr/>
    </dgm:pt>
    <dgm:pt modelId="{2A85FFBF-D48D-4362-BC42-673717328B77}" type="pres">
      <dgm:prSet presAssocID="{F195DF99-FE9D-47AC-A119-CBF1440B9575}" presName="desTx" presStyleLbl="alignAccFollowNode1" presStyleIdx="1" presStyleCnt="2">
        <dgm:presLayoutVars>
          <dgm:bulletEnabled val="1"/>
        </dgm:presLayoutVars>
      </dgm:prSet>
      <dgm:spPr/>
      <dgm:t>
        <a:bodyPr/>
        <a:lstStyle/>
        <a:p>
          <a:endParaRPr lang="zh-CN" altLang="en-US"/>
        </a:p>
      </dgm:t>
    </dgm:pt>
  </dgm:ptLst>
  <dgm:cxnLst>
    <dgm:cxn modelId="{C57F36A1-DA85-4AFA-91B5-BFDA6C58B38B}" type="presOf" srcId="{F195DF99-FE9D-47AC-A119-CBF1440B9575}" destId="{B81D40DB-BC19-41A5-ABAF-702FD3661B98}" srcOrd="0" destOrd="0" presId="urn:microsoft.com/office/officeart/2005/8/layout/hList1"/>
    <dgm:cxn modelId="{725DCBB0-EF10-499C-8AF6-19B0D8D112F1}" srcId="{F195DF99-FE9D-47AC-A119-CBF1440B9575}" destId="{7D8ACA2A-D37A-4A5C-AE15-578D4DF72838}" srcOrd="0" destOrd="0" parTransId="{17078492-A5E5-49BB-B96B-121017D1D4EC}" sibTransId="{0196DC9D-3F86-4D37-88B6-BCC287F6CE7D}"/>
    <dgm:cxn modelId="{D5B493DF-5CE6-4B9C-A6FA-CDA5D66C4A1D}" type="presOf" srcId="{C97D9871-13B1-4EE6-B816-D6240555FF73}" destId="{AE7AB2F5-258A-4B28-BA2C-47B1A96E2E89}" srcOrd="0" destOrd="0" presId="urn:microsoft.com/office/officeart/2005/8/layout/hList1"/>
    <dgm:cxn modelId="{C5FC44B0-6B58-4529-888E-877C451BA136}" type="presOf" srcId="{7D8ACA2A-D37A-4A5C-AE15-578D4DF72838}" destId="{2A85FFBF-D48D-4362-BC42-673717328B77}" srcOrd="0" destOrd="0" presId="urn:microsoft.com/office/officeart/2005/8/layout/hList1"/>
    <dgm:cxn modelId="{FAFF884F-EC0E-4BAB-BC99-46F8285A761E}" srcId="{2D0D7D6C-B5D0-46A9-A849-DF8241F5BC81}" destId="{C97D9871-13B1-4EE6-B816-D6240555FF73}" srcOrd="0" destOrd="0" parTransId="{368D26D6-2FC9-4587-9234-6B1EEECBA399}" sibTransId="{CB577CFF-9FD7-4995-96D3-304BC617340B}"/>
    <dgm:cxn modelId="{542D3E4A-AA9E-4647-9866-A4E3A985A256}" type="presOf" srcId="{9C92F2F9-1562-409B-9BDC-C201175F86FC}" destId="{50361FBE-58A7-4838-B542-9385A75DCFC7}" srcOrd="0" destOrd="0" presId="urn:microsoft.com/office/officeart/2005/8/layout/hList1"/>
    <dgm:cxn modelId="{2079D07E-640E-4589-BF02-FE86799DC44A}" type="presOf" srcId="{2D0D7D6C-B5D0-46A9-A849-DF8241F5BC81}" destId="{2C40B9BC-2555-4993-8046-755A11BE09B7}" srcOrd="0" destOrd="0" presId="urn:microsoft.com/office/officeart/2005/8/layout/hList1"/>
    <dgm:cxn modelId="{C0D5C85A-670F-4E44-9154-D007FFA3D2F2}" srcId="{C97D9871-13B1-4EE6-B816-D6240555FF73}" destId="{9C92F2F9-1562-409B-9BDC-C201175F86FC}" srcOrd="0" destOrd="0" parTransId="{79B61C6C-A82A-4113-9692-E707214E1740}" sibTransId="{43808EFD-D8AC-4544-8F5B-4752770B5AD7}"/>
    <dgm:cxn modelId="{5B8B8EE8-0667-4B8C-8E7E-F4F3D168AD18}" srcId="{2D0D7D6C-B5D0-46A9-A849-DF8241F5BC81}" destId="{F195DF99-FE9D-47AC-A119-CBF1440B9575}" srcOrd="1" destOrd="0" parTransId="{84F98B84-0A83-4157-82C5-64B198D57B4A}" sibTransId="{E3B8EBC7-85A2-447A-BC6A-41B19295C1A8}"/>
    <dgm:cxn modelId="{3F12DC0C-2292-4F34-BB6C-3E5936CEA07D}" type="presParOf" srcId="{2C40B9BC-2555-4993-8046-755A11BE09B7}" destId="{6F98B48E-91D0-485F-8AA4-567304AFAA90}" srcOrd="0" destOrd="0" presId="urn:microsoft.com/office/officeart/2005/8/layout/hList1"/>
    <dgm:cxn modelId="{AE5A9BB7-643B-4BA1-816B-169511A1E578}" type="presParOf" srcId="{6F98B48E-91D0-485F-8AA4-567304AFAA90}" destId="{AE7AB2F5-258A-4B28-BA2C-47B1A96E2E89}" srcOrd="0" destOrd="0" presId="urn:microsoft.com/office/officeart/2005/8/layout/hList1"/>
    <dgm:cxn modelId="{E43822F9-979A-4FFC-BC0A-24330C3CAC9E}" type="presParOf" srcId="{6F98B48E-91D0-485F-8AA4-567304AFAA90}" destId="{50361FBE-58A7-4838-B542-9385A75DCFC7}" srcOrd="1" destOrd="0" presId="urn:microsoft.com/office/officeart/2005/8/layout/hList1"/>
    <dgm:cxn modelId="{2BF24703-ADE5-47B6-BA5D-333EA6C0CA73}" type="presParOf" srcId="{2C40B9BC-2555-4993-8046-755A11BE09B7}" destId="{B55841C6-0CA9-44C6-A33E-156486655BF3}" srcOrd="1" destOrd="0" presId="urn:microsoft.com/office/officeart/2005/8/layout/hList1"/>
    <dgm:cxn modelId="{5372FAA9-EAAE-4822-8D8F-B252EADEE8CD}" type="presParOf" srcId="{2C40B9BC-2555-4993-8046-755A11BE09B7}" destId="{F7E8B865-E4C6-472A-AE40-0DC4F0E1CEC5}" srcOrd="2" destOrd="0" presId="urn:microsoft.com/office/officeart/2005/8/layout/hList1"/>
    <dgm:cxn modelId="{A3460BD7-53B0-4EAF-BFBF-7646C0CE2931}" type="presParOf" srcId="{F7E8B865-E4C6-472A-AE40-0DC4F0E1CEC5}" destId="{B81D40DB-BC19-41A5-ABAF-702FD3661B98}" srcOrd="0" destOrd="0" presId="urn:microsoft.com/office/officeart/2005/8/layout/hList1"/>
    <dgm:cxn modelId="{75D2AC61-DEC8-4E2D-A20B-3F38A64D0E62}" type="presParOf" srcId="{F7E8B865-E4C6-472A-AE40-0DC4F0E1CEC5}" destId="{2A85FFBF-D48D-4362-BC42-673717328B77}"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ED054E-24B5-4963-A7BB-0C8484DAF04A}">
      <dsp:nvSpPr>
        <dsp:cNvPr id="0" name=""/>
        <dsp:cNvSpPr/>
      </dsp:nvSpPr>
      <dsp:spPr>
        <a:xfrm>
          <a:off x="-5510474" y="-843685"/>
          <a:ext cx="6561122" cy="6561122"/>
        </a:xfrm>
        <a:prstGeom prst="blockArc">
          <a:avLst>
            <a:gd name="adj1" fmla="val 18900000"/>
            <a:gd name="adj2" fmla="val 2700000"/>
            <a:gd name="adj3" fmla="val 329"/>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46EBBF8-6BDB-45AA-BAF9-390D98784CB8}">
      <dsp:nvSpPr>
        <dsp:cNvPr id="0" name=""/>
        <dsp:cNvSpPr/>
      </dsp:nvSpPr>
      <dsp:spPr>
        <a:xfrm>
          <a:off x="459364" y="304512"/>
          <a:ext cx="6940260" cy="60941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3722" tIns="43180" rIns="43180" bIns="43180" numCol="1" spcCol="1270" anchor="ctr" anchorCtr="0">
          <a:noAutofit/>
        </a:bodyPr>
        <a:lstStyle/>
        <a:p>
          <a:pPr lvl="0" algn="l" defTabSz="755650">
            <a:lnSpc>
              <a:spcPct val="90000"/>
            </a:lnSpc>
            <a:spcBef>
              <a:spcPct val="0"/>
            </a:spcBef>
            <a:spcAft>
              <a:spcPct val="35000"/>
            </a:spcAft>
          </a:pPr>
          <a:r>
            <a:rPr lang="en-US" altLang="en-US" sz="1700" kern="1200" dirty="0" smtClean="0"/>
            <a:t>《</a:t>
          </a:r>
          <a:r>
            <a:rPr lang="zh-CN" altLang="en-US" sz="1700" kern="1200" dirty="0" smtClean="0"/>
            <a:t>国务院办公厅关于加强孤儿保障工作的意见</a:t>
          </a:r>
          <a:r>
            <a:rPr lang="en-US" altLang="en-US" sz="1700" kern="1200" dirty="0" smtClean="0"/>
            <a:t>》</a:t>
          </a:r>
          <a:r>
            <a:rPr lang="zh-CN" altLang="en-US" sz="1700" kern="1200" dirty="0" smtClean="0"/>
            <a:t>（国办发</a:t>
          </a:r>
          <a:r>
            <a:rPr lang="en-US" altLang="en-US" sz="1700" kern="1200" dirty="0" smtClean="0"/>
            <a:t>〔2010〕54</a:t>
          </a:r>
          <a:r>
            <a:rPr lang="zh-CN" altLang="en-US" sz="1700" kern="1200" dirty="0" smtClean="0"/>
            <a:t>号）</a:t>
          </a:r>
          <a:endParaRPr lang="zh-CN" altLang="en-US" sz="1700" kern="1200" dirty="0"/>
        </a:p>
      </dsp:txBody>
      <dsp:txXfrm>
        <a:off x="459364" y="304512"/>
        <a:ext cx="6940260" cy="609413"/>
      </dsp:txXfrm>
    </dsp:sp>
    <dsp:sp modelId="{81ABBED1-1CE3-4DE9-B64F-B91762F8F640}">
      <dsp:nvSpPr>
        <dsp:cNvPr id="0" name=""/>
        <dsp:cNvSpPr/>
      </dsp:nvSpPr>
      <dsp:spPr>
        <a:xfrm>
          <a:off x="78480" y="228335"/>
          <a:ext cx="761767" cy="76176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C1D4173-E130-48BD-94D7-CD2C710F27EC}">
      <dsp:nvSpPr>
        <dsp:cNvPr id="0" name=""/>
        <dsp:cNvSpPr/>
      </dsp:nvSpPr>
      <dsp:spPr>
        <a:xfrm>
          <a:off x="896052" y="1218340"/>
          <a:ext cx="6503571" cy="60941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3722" tIns="43180" rIns="43180" bIns="43180" numCol="1" spcCol="1270" anchor="ctr" anchorCtr="0">
          <a:noAutofit/>
        </a:bodyPr>
        <a:lstStyle/>
        <a:p>
          <a:pPr lvl="0" algn="l" defTabSz="755650">
            <a:lnSpc>
              <a:spcPct val="90000"/>
            </a:lnSpc>
            <a:spcBef>
              <a:spcPct val="0"/>
            </a:spcBef>
            <a:spcAft>
              <a:spcPct val="35000"/>
            </a:spcAft>
          </a:pPr>
          <a:r>
            <a:rPr lang="en-US" altLang="en-US" sz="1700" kern="1200" dirty="0" smtClean="0"/>
            <a:t>《</a:t>
          </a:r>
          <a:r>
            <a:rPr lang="zh-CN" altLang="en-US" sz="1700" kern="1200" dirty="0" smtClean="0"/>
            <a:t>广西壮族自治区人民政府办公厅关于加强孤儿保障工作的实施意见</a:t>
          </a:r>
          <a:r>
            <a:rPr lang="en-US" altLang="en-US" sz="1700" kern="1200" dirty="0" smtClean="0"/>
            <a:t>》</a:t>
          </a:r>
          <a:r>
            <a:rPr lang="zh-CN" altLang="en-US" sz="1700" kern="1200" dirty="0" smtClean="0"/>
            <a:t>（桂政办发</a:t>
          </a:r>
          <a:r>
            <a:rPr lang="en-US" altLang="en-US" sz="1700" kern="1200" dirty="0" smtClean="0"/>
            <a:t>〔2011〕203</a:t>
          </a:r>
          <a:r>
            <a:rPr lang="zh-CN" altLang="en-US" sz="1700" kern="1200" dirty="0" smtClean="0"/>
            <a:t>号）</a:t>
          </a:r>
          <a:endParaRPr lang="zh-CN" altLang="en-US" sz="1700" kern="1200" dirty="0"/>
        </a:p>
      </dsp:txBody>
      <dsp:txXfrm>
        <a:off x="896052" y="1218340"/>
        <a:ext cx="6503571" cy="609413"/>
      </dsp:txXfrm>
    </dsp:sp>
    <dsp:sp modelId="{3B1703D8-F616-4FB5-B12F-228795269BD9}">
      <dsp:nvSpPr>
        <dsp:cNvPr id="0" name=""/>
        <dsp:cNvSpPr/>
      </dsp:nvSpPr>
      <dsp:spPr>
        <a:xfrm>
          <a:off x="515168" y="1142163"/>
          <a:ext cx="761767" cy="76176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24E953E-57D5-4D8D-8F99-719A590135AB}">
      <dsp:nvSpPr>
        <dsp:cNvPr id="0" name=""/>
        <dsp:cNvSpPr/>
      </dsp:nvSpPr>
      <dsp:spPr>
        <a:xfrm>
          <a:off x="1030080" y="2132169"/>
          <a:ext cx="6369543" cy="60941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3722" tIns="43180" rIns="43180" bIns="43180" numCol="1" spcCol="1270" anchor="ctr" anchorCtr="0">
          <a:noAutofit/>
        </a:bodyPr>
        <a:lstStyle/>
        <a:p>
          <a:pPr lvl="0" algn="l" defTabSz="755650">
            <a:lnSpc>
              <a:spcPct val="90000"/>
            </a:lnSpc>
            <a:spcBef>
              <a:spcPct val="0"/>
            </a:spcBef>
            <a:spcAft>
              <a:spcPct val="35000"/>
            </a:spcAft>
          </a:pPr>
          <a:r>
            <a:rPr lang="en-US" altLang="en-US" sz="1700" kern="1200" dirty="0" smtClean="0"/>
            <a:t>《</a:t>
          </a:r>
          <a:r>
            <a:rPr lang="zh-CN" altLang="en-US" sz="1700" kern="1200" dirty="0" smtClean="0"/>
            <a:t>关于做好孤儿基本生活费发放的通知</a:t>
          </a:r>
          <a:r>
            <a:rPr lang="en-US" altLang="en-US" sz="1700" kern="1200" dirty="0" smtClean="0"/>
            <a:t>》</a:t>
          </a:r>
          <a:r>
            <a:rPr lang="zh-CN" altLang="en-US" sz="1700" kern="1200" dirty="0" smtClean="0"/>
            <a:t>（桂民发</a:t>
          </a:r>
          <a:r>
            <a:rPr lang="en-US" altLang="en-US" sz="1700" kern="1200" dirty="0" smtClean="0"/>
            <a:t>﹝2011﹞125</a:t>
          </a:r>
          <a:r>
            <a:rPr lang="zh-CN" altLang="en-US" sz="1700" kern="1200" dirty="0" smtClean="0"/>
            <a:t>号）</a:t>
          </a:r>
          <a:endParaRPr lang="zh-CN" altLang="en-US" sz="1700" kern="1200" dirty="0"/>
        </a:p>
      </dsp:txBody>
      <dsp:txXfrm>
        <a:off x="1030080" y="2132169"/>
        <a:ext cx="6369543" cy="609413"/>
      </dsp:txXfrm>
    </dsp:sp>
    <dsp:sp modelId="{0432FD7E-755C-486D-BB25-9FDE921A3328}">
      <dsp:nvSpPr>
        <dsp:cNvPr id="0" name=""/>
        <dsp:cNvSpPr/>
      </dsp:nvSpPr>
      <dsp:spPr>
        <a:xfrm>
          <a:off x="649196" y="2055992"/>
          <a:ext cx="761767" cy="76176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2364C6B-7265-4AA0-960D-C9941662626D}">
      <dsp:nvSpPr>
        <dsp:cNvPr id="0" name=""/>
        <dsp:cNvSpPr/>
      </dsp:nvSpPr>
      <dsp:spPr>
        <a:xfrm>
          <a:off x="896052" y="3045997"/>
          <a:ext cx="6503571" cy="60941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3722" tIns="43180" rIns="43180" bIns="43180" numCol="1" spcCol="1270" anchor="ctr" anchorCtr="0">
          <a:noAutofit/>
        </a:bodyPr>
        <a:lstStyle/>
        <a:p>
          <a:pPr lvl="0" algn="l" defTabSz="755650">
            <a:lnSpc>
              <a:spcPct val="90000"/>
            </a:lnSpc>
            <a:spcBef>
              <a:spcPct val="0"/>
            </a:spcBef>
            <a:spcAft>
              <a:spcPct val="35000"/>
            </a:spcAft>
          </a:pPr>
          <a:r>
            <a:rPr lang="en-US" altLang="en-US" sz="1700" kern="1200" dirty="0" smtClean="0"/>
            <a:t>《</a:t>
          </a:r>
          <a:r>
            <a:rPr lang="zh-CN" altLang="en-US" sz="1700" kern="1200" dirty="0" smtClean="0"/>
            <a:t>关于进一步加强事实无人抚养儿童保障工作的意见</a:t>
          </a:r>
          <a:r>
            <a:rPr lang="en-US" altLang="en-US" sz="1700" kern="1200" dirty="0" smtClean="0"/>
            <a:t>》</a:t>
          </a:r>
          <a:r>
            <a:rPr lang="zh-CN" altLang="en-US" sz="1700" kern="1200" dirty="0" smtClean="0"/>
            <a:t>（民发</a:t>
          </a:r>
          <a:r>
            <a:rPr lang="en-US" altLang="en-US" sz="1700" kern="1200" dirty="0" smtClean="0"/>
            <a:t>〔2019〕62</a:t>
          </a:r>
          <a:r>
            <a:rPr lang="zh-CN" altLang="en-US" sz="1700" kern="1200" dirty="0" smtClean="0"/>
            <a:t>号）</a:t>
          </a:r>
          <a:endParaRPr lang="zh-CN" altLang="en-US" sz="1700" kern="1200" dirty="0"/>
        </a:p>
      </dsp:txBody>
      <dsp:txXfrm>
        <a:off x="896052" y="3045997"/>
        <a:ext cx="6503571" cy="609413"/>
      </dsp:txXfrm>
    </dsp:sp>
    <dsp:sp modelId="{E06D731A-ADCF-4184-A0DF-D0AC95846DD7}">
      <dsp:nvSpPr>
        <dsp:cNvPr id="0" name=""/>
        <dsp:cNvSpPr/>
      </dsp:nvSpPr>
      <dsp:spPr>
        <a:xfrm>
          <a:off x="515168" y="2969820"/>
          <a:ext cx="761767" cy="76176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11ABF05-B98A-43BD-B787-600B7FE2F84B}">
      <dsp:nvSpPr>
        <dsp:cNvPr id="0" name=""/>
        <dsp:cNvSpPr/>
      </dsp:nvSpPr>
      <dsp:spPr>
        <a:xfrm>
          <a:off x="459364" y="3959826"/>
          <a:ext cx="6940260" cy="60941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3722" tIns="43180" rIns="43180" bIns="43180" numCol="1" spcCol="1270" anchor="ctr" anchorCtr="0">
          <a:noAutofit/>
        </a:bodyPr>
        <a:lstStyle/>
        <a:p>
          <a:pPr lvl="0" algn="l" defTabSz="755650">
            <a:lnSpc>
              <a:spcPct val="90000"/>
            </a:lnSpc>
            <a:spcBef>
              <a:spcPct val="0"/>
            </a:spcBef>
            <a:spcAft>
              <a:spcPct val="35000"/>
            </a:spcAft>
          </a:pPr>
          <a:r>
            <a:rPr lang="en-US" altLang="en-US" sz="1700" kern="1200" dirty="0" smtClean="0"/>
            <a:t>《</a:t>
          </a:r>
          <a:r>
            <a:rPr lang="zh-CN" altLang="en-US" sz="1700" kern="1200" dirty="0" smtClean="0"/>
            <a:t>关于进一步加强事实无人抚养儿童保障工作的实施意见</a:t>
          </a:r>
          <a:r>
            <a:rPr lang="en-US" altLang="en-US" sz="1700" kern="1200" dirty="0" smtClean="0"/>
            <a:t>》</a:t>
          </a:r>
          <a:r>
            <a:rPr lang="zh-CN" altLang="en-US" sz="1700" kern="1200" dirty="0" smtClean="0"/>
            <a:t>（桂民规</a:t>
          </a:r>
          <a:r>
            <a:rPr lang="en-US" altLang="en-US" sz="1700" kern="1200" dirty="0" smtClean="0"/>
            <a:t>〔2019〕5</a:t>
          </a:r>
          <a:r>
            <a:rPr lang="zh-CN" altLang="en-US" sz="1700" kern="1200" dirty="0" smtClean="0"/>
            <a:t>号）</a:t>
          </a:r>
          <a:endParaRPr lang="zh-CN" altLang="en-US" sz="1700" kern="1200" dirty="0"/>
        </a:p>
      </dsp:txBody>
      <dsp:txXfrm>
        <a:off x="459364" y="3959826"/>
        <a:ext cx="6940260" cy="609413"/>
      </dsp:txXfrm>
    </dsp:sp>
    <dsp:sp modelId="{BC6F65BB-C4BA-44D5-B11D-9F7FE5107A32}">
      <dsp:nvSpPr>
        <dsp:cNvPr id="0" name=""/>
        <dsp:cNvSpPr/>
      </dsp:nvSpPr>
      <dsp:spPr>
        <a:xfrm>
          <a:off x="78480" y="3883649"/>
          <a:ext cx="761767" cy="761767"/>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9EF07C-74B3-4A82-A7B4-CFA3C87DA71E}">
      <dsp:nvSpPr>
        <dsp:cNvPr id="0" name=""/>
        <dsp:cNvSpPr/>
      </dsp:nvSpPr>
      <dsp:spPr>
        <a:xfrm>
          <a:off x="151081" y="1218437"/>
          <a:ext cx="3655314" cy="3655314"/>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2E5385F-9F93-47B2-8F37-06846309C6E4}">
      <dsp:nvSpPr>
        <dsp:cNvPr id="0" name=""/>
        <dsp:cNvSpPr/>
      </dsp:nvSpPr>
      <dsp:spPr>
        <a:xfrm>
          <a:off x="673486" y="1740843"/>
          <a:ext cx="2610503" cy="261050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ECA331C-6AF0-44CA-8E92-9CBE28A78975}">
      <dsp:nvSpPr>
        <dsp:cNvPr id="0" name=""/>
        <dsp:cNvSpPr/>
      </dsp:nvSpPr>
      <dsp:spPr>
        <a:xfrm>
          <a:off x="1195587" y="2262943"/>
          <a:ext cx="1566302" cy="1566302"/>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D16152-3869-4A50-A2F8-8E8B065E2035}">
      <dsp:nvSpPr>
        <dsp:cNvPr id="0" name=""/>
        <dsp:cNvSpPr/>
      </dsp:nvSpPr>
      <dsp:spPr>
        <a:xfrm>
          <a:off x="1717688" y="2785044"/>
          <a:ext cx="522100" cy="52210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40555A2-603F-4861-BA9B-AE38CB5C0DBF}">
      <dsp:nvSpPr>
        <dsp:cNvPr id="0" name=""/>
        <dsp:cNvSpPr/>
      </dsp:nvSpPr>
      <dsp:spPr>
        <a:xfrm>
          <a:off x="4415614" y="0"/>
          <a:ext cx="1827657" cy="8742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1376" tIns="60960" rIns="60960" bIns="60960" numCol="1" spcCol="1270" anchor="ctr" anchorCtr="0">
          <a:noAutofit/>
        </a:bodyPr>
        <a:lstStyle/>
        <a:p>
          <a:pPr lvl="0" algn="l" defTabSz="2133600">
            <a:lnSpc>
              <a:spcPct val="90000"/>
            </a:lnSpc>
            <a:spcBef>
              <a:spcPct val="0"/>
            </a:spcBef>
            <a:spcAft>
              <a:spcPct val="35000"/>
            </a:spcAft>
          </a:pPr>
          <a:endParaRPr lang="zh-CN" altLang="en-US" sz="4800" kern="1200" dirty="0"/>
        </a:p>
      </dsp:txBody>
      <dsp:txXfrm>
        <a:off x="4415614" y="0"/>
        <a:ext cx="1827657" cy="874229"/>
      </dsp:txXfrm>
    </dsp:sp>
    <dsp:sp modelId="{14B10AD6-98E5-4685-9E95-897656CC44C4}">
      <dsp:nvSpPr>
        <dsp:cNvPr id="0" name=""/>
        <dsp:cNvSpPr/>
      </dsp:nvSpPr>
      <dsp:spPr>
        <a:xfrm>
          <a:off x="3958700" y="437114"/>
          <a:ext cx="456914"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B67D860-7BCA-4AEF-A973-B42921F3C400}">
      <dsp:nvSpPr>
        <dsp:cNvPr id="0" name=""/>
        <dsp:cNvSpPr/>
      </dsp:nvSpPr>
      <dsp:spPr>
        <a:xfrm rot="5400000">
          <a:off x="1661944" y="724970"/>
          <a:ext cx="2583088" cy="2010422"/>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C1B8781-1A86-48D7-9F32-99E543B49CC0}">
      <dsp:nvSpPr>
        <dsp:cNvPr id="0" name=""/>
        <dsp:cNvSpPr/>
      </dsp:nvSpPr>
      <dsp:spPr>
        <a:xfrm>
          <a:off x="4415614" y="874229"/>
          <a:ext cx="1827657" cy="8742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6936" tIns="67310" rIns="67310" bIns="67310" numCol="1" spcCol="1270" anchor="ctr" anchorCtr="0">
          <a:noAutofit/>
        </a:bodyPr>
        <a:lstStyle/>
        <a:p>
          <a:pPr lvl="0" algn="l" defTabSz="2355850">
            <a:lnSpc>
              <a:spcPct val="90000"/>
            </a:lnSpc>
            <a:spcBef>
              <a:spcPct val="0"/>
            </a:spcBef>
            <a:spcAft>
              <a:spcPct val="35000"/>
            </a:spcAft>
          </a:pPr>
          <a:endParaRPr lang="zh-CN" altLang="en-US" sz="5300" kern="1200"/>
        </a:p>
      </dsp:txBody>
      <dsp:txXfrm>
        <a:off x="4415614" y="874229"/>
        <a:ext cx="1827657" cy="874229"/>
      </dsp:txXfrm>
    </dsp:sp>
    <dsp:sp modelId="{D20302C0-A4FD-4F7D-818A-2F0EA3A6E1E3}">
      <dsp:nvSpPr>
        <dsp:cNvPr id="0" name=""/>
        <dsp:cNvSpPr/>
      </dsp:nvSpPr>
      <dsp:spPr>
        <a:xfrm>
          <a:off x="3958700" y="1311343"/>
          <a:ext cx="456914"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70F6CDB-E267-46C1-9530-812847BE1BB1}">
      <dsp:nvSpPr>
        <dsp:cNvPr id="0" name=""/>
        <dsp:cNvSpPr/>
      </dsp:nvSpPr>
      <dsp:spPr>
        <a:xfrm rot="5400000">
          <a:off x="2109111" y="1584883"/>
          <a:ext cx="2121300" cy="1574831"/>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FCB44B9-0774-4EDD-814D-784135767B4B}">
      <dsp:nvSpPr>
        <dsp:cNvPr id="0" name=""/>
        <dsp:cNvSpPr/>
      </dsp:nvSpPr>
      <dsp:spPr>
        <a:xfrm>
          <a:off x="4415614" y="1748458"/>
          <a:ext cx="1827657" cy="8742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6936" tIns="67310" rIns="67310" bIns="67310" numCol="1" spcCol="1270" anchor="ctr" anchorCtr="0">
          <a:noAutofit/>
        </a:bodyPr>
        <a:lstStyle/>
        <a:p>
          <a:pPr lvl="0" algn="l" defTabSz="2355850">
            <a:lnSpc>
              <a:spcPct val="90000"/>
            </a:lnSpc>
            <a:spcBef>
              <a:spcPct val="0"/>
            </a:spcBef>
            <a:spcAft>
              <a:spcPct val="35000"/>
            </a:spcAft>
          </a:pPr>
          <a:endParaRPr lang="zh-CN" altLang="en-US" sz="5300" kern="1200"/>
        </a:p>
      </dsp:txBody>
      <dsp:txXfrm>
        <a:off x="4415614" y="1748458"/>
        <a:ext cx="1827657" cy="874229"/>
      </dsp:txXfrm>
    </dsp:sp>
    <dsp:sp modelId="{233E89FD-3DBB-455A-819B-EDA3D18AB24B}">
      <dsp:nvSpPr>
        <dsp:cNvPr id="0" name=""/>
        <dsp:cNvSpPr/>
      </dsp:nvSpPr>
      <dsp:spPr>
        <a:xfrm>
          <a:off x="3958700" y="2185573"/>
          <a:ext cx="456914"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53A6B25-879D-4D85-9CC8-9B9D10052F05}">
      <dsp:nvSpPr>
        <dsp:cNvPr id="0" name=""/>
        <dsp:cNvSpPr/>
      </dsp:nvSpPr>
      <dsp:spPr>
        <a:xfrm rot="5400000">
          <a:off x="2541961" y="2386310"/>
          <a:ext cx="1618085" cy="1215391"/>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A0E31A0-7DA9-4CDC-A404-A40323225EEB}">
      <dsp:nvSpPr>
        <dsp:cNvPr id="0" name=""/>
        <dsp:cNvSpPr/>
      </dsp:nvSpPr>
      <dsp:spPr>
        <a:xfrm>
          <a:off x="4415614" y="2622687"/>
          <a:ext cx="1827657" cy="8742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6936" tIns="67310" rIns="67310" bIns="67310" numCol="1" spcCol="1270" anchor="ctr" anchorCtr="0">
          <a:noAutofit/>
        </a:bodyPr>
        <a:lstStyle/>
        <a:p>
          <a:pPr lvl="0" algn="l" defTabSz="2355850">
            <a:lnSpc>
              <a:spcPct val="90000"/>
            </a:lnSpc>
            <a:spcBef>
              <a:spcPct val="0"/>
            </a:spcBef>
            <a:spcAft>
              <a:spcPct val="35000"/>
            </a:spcAft>
          </a:pPr>
          <a:endParaRPr lang="zh-CN" altLang="en-US" sz="5300" kern="1200" dirty="0"/>
        </a:p>
      </dsp:txBody>
      <dsp:txXfrm>
        <a:off x="4415614" y="2622687"/>
        <a:ext cx="1827657" cy="874229"/>
      </dsp:txXfrm>
    </dsp:sp>
    <dsp:sp modelId="{506F3827-D376-4C42-A890-A35A0B5A3060}">
      <dsp:nvSpPr>
        <dsp:cNvPr id="0" name=""/>
        <dsp:cNvSpPr/>
      </dsp:nvSpPr>
      <dsp:spPr>
        <a:xfrm>
          <a:off x="3958700" y="3059802"/>
          <a:ext cx="456914"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C3A4B1A-C355-4C2B-97D0-620FA9C24080}">
      <dsp:nvSpPr>
        <dsp:cNvPr id="0" name=""/>
        <dsp:cNvSpPr/>
      </dsp:nvSpPr>
      <dsp:spPr>
        <a:xfrm rot="5400000">
          <a:off x="2975847" y="3190906"/>
          <a:ext cx="1112190" cy="849251"/>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7AB2F5-258A-4B28-BA2C-47B1A96E2E89}">
      <dsp:nvSpPr>
        <dsp:cNvPr id="0" name=""/>
        <dsp:cNvSpPr/>
      </dsp:nvSpPr>
      <dsp:spPr>
        <a:xfrm>
          <a:off x="36" y="66420"/>
          <a:ext cx="3489498" cy="91438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90000"/>
            </a:lnSpc>
            <a:spcBef>
              <a:spcPct val="0"/>
            </a:spcBef>
            <a:spcAft>
              <a:spcPct val="35000"/>
            </a:spcAft>
          </a:pPr>
          <a:r>
            <a:rPr lang="en-US" altLang="en-US" sz="1700" kern="1200" dirty="0" smtClean="0"/>
            <a:t>2021</a:t>
          </a:r>
          <a:r>
            <a:rPr lang="zh-CN" altLang="en-US" sz="1700" kern="1200" dirty="0" smtClean="0"/>
            <a:t>年至</a:t>
          </a:r>
          <a:r>
            <a:rPr lang="en-US" altLang="en-US" sz="1700" kern="1200" dirty="0" smtClean="0"/>
            <a:t>2022</a:t>
          </a:r>
          <a:r>
            <a:rPr lang="zh-CN" altLang="en-US" sz="1700" kern="1200" dirty="0" smtClean="0"/>
            <a:t>年，逐年提高全区孤儿基本生活最低养育标准、事实无人抚养儿童基本生活补贴标准</a:t>
          </a:r>
          <a:endParaRPr lang="zh-CN" altLang="en-US" sz="1700" kern="1200" dirty="0"/>
        </a:p>
      </dsp:txBody>
      <dsp:txXfrm>
        <a:off x="36" y="66420"/>
        <a:ext cx="3489498" cy="914380"/>
      </dsp:txXfrm>
    </dsp:sp>
    <dsp:sp modelId="{50361FBE-58A7-4838-B542-9385A75DCFC7}">
      <dsp:nvSpPr>
        <dsp:cNvPr id="0" name=""/>
        <dsp:cNvSpPr/>
      </dsp:nvSpPr>
      <dsp:spPr>
        <a:xfrm>
          <a:off x="36" y="980801"/>
          <a:ext cx="3489498" cy="382653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altLang="en-US" sz="1700" kern="1200" dirty="0" smtClean="0"/>
            <a:t>2021</a:t>
          </a:r>
          <a:r>
            <a:rPr lang="zh-CN" altLang="en-US" sz="1700" kern="1200" dirty="0" smtClean="0"/>
            <a:t>年</a:t>
          </a:r>
          <a:r>
            <a:rPr lang="en-US" altLang="en-US" sz="1700" kern="1200" dirty="0" smtClean="0"/>
            <a:t>1</a:t>
          </a:r>
          <a:r>
            <a:rPr lang="zh-CN" altLang="en-US" sz="1700" kern="1200" dirty="0" smtClean="0"/>
            <a:t>月</a:t>
          </a:r>
          <a:r>
            <a:rPr lang="en-US" altLang="en-US" sz="1700" kern="1200" dirty="0" smtClean="0"/>
            <a:t>1</a:t>
          </a:r>
          <a:r>
            <a:rPr lang="zh-CN" altLang="en-US" sz="1700" kern="1200" dirty="0" smtClean="0"/>
            <a:t>日至</a:t>
          </a:r>
          <a:r>
            <a:rPr lang="en-US" altLang="en-US" sz="1700" kern="1200" dirty="0" smtClean="0"/>
            <a:t>12</a:t>
          </a:r>
          <a:r>
            <a:rPr lang="zh-CN" altLang="en-US" sz="1700" kern="1200" dirty="0" smtClean="0"/>
            <a:t>月</a:t>
          </a:r>
          <a:r>
            <a:rPr lang="en-US" altLang="en-US" sz="1700" kern="1200" dirty="0" smtClean="0"/>
            <a:t>31</a:t>
          </a:r>
          <a:r>
            <a:rPr lang="zh-CN" altLang="en-US" sz="1700" kern="1200" dirty="0" smtClean="0"/>
            <a:t>日，我区机构抚养孤儿基本生活最低养育标准提高至每人每月</a:t>
          </a:r>
          <a:r>
            <a:rPr lang="en-US" altLang="en-US" sz="1700" kern="1200" dirty="0" smtClean="0"/>
            <a:t>1350</a:t>
          </a:r>
          <a:r>
            <a:rPr lang="zh-CN" altLang="en-US" sz="1700" kern="1200" dirty="0" smtClean="0"/>
            <a:t>元，社会散居孤儿（含艾滋病病毒感染儿童）基本生活最低养育标准和事实无人抚养儿童基本生活补贴标准提高至每人每月</a:t>
          </a:r>
          <a:r>
            <a:rPr lang="en-US" altLang="en-US" sz="1700" kern="1200" dirty="0" smtClean="0"/>
            <a:t>950</a:t>
          </a:r>
          <a:r>
            <a:rPr lang="zh-CN" altLang="en-US" sz="1700" kern="1200" dirty="0" smtClean="0"/>
            <a:t>元。</a:t>
          </a:r>
          <a:r>
            <a:rPr lang="en-US" altLang="en-US" sz="1700" kern="1200" dirty="0" smtClean="0"/>
            <a:t>2022</a:t>
          </a:r>
          <a:r>
            <a:rPr lang="zh-CN" altLang="en-US" sz="1700" kern="1200" dirty="0" smtClean="0"/>
            <a:t>年</a:t>
          </a:r>
          <a:r>
            <a:rPr lang="en-US" altLang="en-US" sz="1700" kern="1200" dirty="0" smtClean="0"/>
            <a:t>1</a:t>
          </a:r>
          <a:r>
            <a:rPr lang="zh-CN" altLang="en-US" sz="1700" kern="1200" dirty="0" smtClean="0"/>
            <a:t>月</a:t>
          </a:r>
          <a:r>
            <a:rPr lang="en-US" altLang="en-US" sz="1700" kern="1200" dirty="0" smtClean="0"/>
            <a:t>1</a:t>
          </a:r>
          <a:r>
            <a:rPr lang="zh-CN" altLang="en-US" sz="1700" kern="1200" dirty="0" smtClean="0"/>
            <a:t>日起，我区机构抚养孤儿基本生活最低养育标准提高至每人每月</a:t>
          </a:r>
          <a:r>
            <a:rPr lang="en-US" altLang="en-US" sz="1700" kern="1200" dirty="0" smtClean="0"/>
            <a:t>1422</a:t>
          </a:r>
          <a:r>
            <a:rPr lang="zh-CN" altLang="en-US" sz="1700" kern="1200" dirty="0" smtClean="0"/>
            <a:t>元，社会散居孤儿（含艾滋病病毒感染儿童）基本生活最低养育标准和事实无人抚养儿童基本生活补贴标准提高至每人每月</a:t>
          </a:r>
          <a:r>
            <a:rPr lang="en-US" altLang="en-US" sz="1700" kern="1200" dirty="0" smtClean="0"/>
            <a:t>1022</a:t>
          </a:r>
          <a:r>
            <a:rPr lang="zh-CN" altLang="en-US" sz="1700" kern="1200" dirty="0" smtClean="0"/>
            <a:t>元。</a:t>
          </a:r>
          <a:endParaRPr lang="zh-CN" altLang="en-US" sz="1700" kern="1200" dirty="0"/>
        </a:p>
      </dsp:txBody>
      <dsp:txXfrm>
        <a:off x="36" y="980801"/>
        <a:ext cx="3489498" cy="3826530"/>
      </dsp:txXfrm>
    </dsp:sp>
    <dsp:sp modelId="{B81D40DB-BC19-41A5-ABAF-702FD3661B98}">
      <dsp:nvSpPr>
        <dsp:cNvPr id="0" name=""/>
        <dsp:cNvSpPr/>
      </dsp:nvSpPr>
      <dsp:spPr>
        <a:xfrm>
          <a:off x="3978064" y="66420"/>
          <a:ext cx="3489498" cy="91438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69088" rIns="120904" bIns="69088" numCol="1" spcCol="1270" anchor="ctr" anchorCtr="0">
          <a:noAutofit/>
        </a:bodyPr>
        <a:lstStyle/>
        <a:p>
          <a:pPr lvl="0" algn="ctr" defTabSz="755650">
            <a:lnSpc>
              <a:spcPct val="90000"/>
            </a:lnSpc>
            <a:spcBef>
              <a:spcPct val="0"/>
            </a:spcBef>
            <a:spcAft>
              <a:spcPct val="35000"/>
            </a:spcAft>
          </a:pPr>
          <a:r>
            <a:rPr lang="en-US" altLang="zh-CN" sz="1700" kern="1200" dirty="0" smtClean="0"/>
            <a:t>2023</a:t>
          </a:r>
          <a:r>
            <a:rPr lang="zh-CN" altLang="en-US" sz="1700" kern="1200" dirty="0" smtClean="0"/>
            <a:t>年起，适时调整标准</a:t>
          </a:r>
          <a:endParaRPr lang="zh-CN" altLang="en-US" sz="1700" kern="1200" dirty="0"/>
        </a:p>
      </dsp:txBody>
      <dsp:txXfrm>
        <a:off x="3978064" y="66420"/>
        <a:ext cx="3489498" cy="914380"/>
      </dsp:txXfrm>
    </dsp:sp>
    <dsp:sp modelId="{2A85FFBF-D48D-4362-BC42-673717328B77}">
      <dsp:nvSpPr>
        <dsp:cNvPr id="0" name=""/>
        <dsp:cNvSpPr/>
      </dsp:nvSpPr>
      <dsp:spPr>
        <a:xfrm>
          <a:off x="3978064" y="980801"/>
          <a:ext cx="3489498" cy="382653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0678" tIns="90678" rIns="120904" bIns="136017" numCol="1" spcCol="1270" anchor="t" anchorCtr="0">
          <a:noAutofit/>
        </a:bodyPr>
        <a:lstStyle/>
        <a:p>
          <a:pPr marL="171450" lvl="1" indent="-171450" algn="l" defTabSz="755650">
            <a:lnSpc>
              <a:spcPct val="90000"/>
            </a:lnSpc>
            <a:spcBef>
              <a:spcPct val="0"/>
            </a:spcBef>
            <a:spcAft>
              <a:spcPct val="15000"/>
            </a:spcAft>
            <a:buChar char="••"/>
          </a:pPr>
          <a:r>
            <a:rPr lang="en-US" altLang="en-US" sz="1700" kern="1200" dirty="0" smtClean="0"/>
            <a:t>2023</a:t>
          </a:r>
          <a:r>
            <a:rPr lang="zh-CN" altLang="en-US" sz="1700" kern="1200" dirty="0" smtClean="0"/>
            <a:t>年起，结合我区经济社会发展水平和财力情况，适时调整全区孤儿基本生活最低养育标准和事实无人抚养儿童基本生活补贴标准。</a:t>
          </a:r>
          <a:endParaRPr lang="zh-CN" altLang="en-US" sz="1700" kern="1200" dirty="0"/>
        </a:p>
      </dsp:txBody>
      <dsp:txXfrm>
        <a:off x="3978064" y="980801"/>
        <a:ext cx="3489498" cy="3826530"/>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1">
        <a:schemeClr val="bg1"/>
      </p:bgRef>
    </p:bg>
    <p:spTree>
      <p:nvGrpSpPr>
        <p:cNvPr id="1" name=""/>
        <p:cNvGrpSpPr/>
        <p:nvPr/>
      </p:nvGrpSpPr>
      <p:grpSpPr>
        <a:xfrm>
          <a:off x="0" y="0"/>
          <a:ext cx="0" cy="0"/>
          <a:chOff x="0" y="0"/>
          <a:chExt cx="0" cy="0"/>
        </a:xfrm>
      </p:grpSpPr>
      <p:sp>
        <p:nvSpPr>
          <p:cNvPr id="8" name="标题 7"/>
          <p:cNvSpPr>
            <a:spLocks noGrp="1"/>
          </p:cNvSpPr>
          <p:nvPr>
            <p:ph type="ctrTitle"/>
          </p:nvPr>
        </p:nvSpPr>
        <p:spPr>
          <a:xfrm>
            <a:off x="2286000" y="3124200"/>
            <a:ext cx="6172200" cy="1894362"/>
          </a:xfrm>
        </p:spPr>
        <p:txBody>
          <a:bodyPr/>
          <a:lstStyle>
            <a:lvl1pPr>
              <a:defRPr b="1"/>
            </a:lvl1pPr>
          </a:lstStyle>
          <a:p>
            <a:r>
              <a:rPr kumimoji="0" lang="zh-CN" altLang="en-US" smtClean="0"/>
              <a:t>单击此处编辑母版标题样式</a:t>
            </a:r>
            <a:endParaRPr kumimoji="0" lang="en-US"/>
          </a:p>
        </p:txBody>
      </p:sp>
      <p:sp>
        <p:nvSpPr>
          <p:cNvPr id="9" name="副标题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28" name="日期占位符 27"/>
          <p:cNvSpPr>
            <a:spLocks noGrp="1"/>
          </p:cNvSpPr>
          <p:nvPr>
            <p:ph type="dt" sz="half" idx="10"/>
          </p:nvPr>
        </p:nvSpPr>
        <p:spPr bwMode="auto">
          <a:xfrm rot="5400000">
            <a:off x="7764621" y="1174097"/>
            <a:ext cx="2286000" cy="381000"/>
          </a:xfrm>
        </p:spPr>
        <p:txBody>
          <a:bodyPr/>
          <a:lstStyle/>
          <a:p>
            <a:fld id="{54564A56-AF0D-4C62-B6BE-7B738E90094A}" type="datetimeFigureOut">
              <a:rPr lang="zh-CN" altLang="en-US" smtClean="0"/>
              <a:t>2021/12/28</a:t>
            </a:fld>
            <a:endParaRPr lang="zh-CN" altLang="en-US"/>
          </a:p>
        </p:txBody>
      </p:sp>
      <p:sp>
        <p:nvSpPr>
          <p:cNvPr id="17" name="页脚占位符 16"/>
          <p:cNvSpPr>
            <a:spLocks noGrp="1"/>
          </p:cNvSpPr>
          <p:nvPr>
            <p:ph type="ftr" sz="quarter" idx="11"/>
          </p:nvPr>
        </p:nvSpPr>
        <p:spPr bwMode="auto">
          <a:xfrm rot="5400000">
            <a:off x="7077269" y="4181669"/>
            <a:ext cx="3657600" cy="384048"/>
          </a:xfrm>
        </p:spPr>
        <p:txBody>
          <a:bodyPr/>
          <a:lstStyle/>
          <a:p>
            <a:endParaRPr lang="zh-CN" altLang="en-US"/>
          </a:p>
        </p:txBody>
      </p:sp>
      <p:sp>
        <p:nvSpPr>
          <p:cNvPr id="10" name="矩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矩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矩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接连接符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接连接符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接连接符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接连接符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接连接符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接连接符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矩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椭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椭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椭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椭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椭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灯片编号占位符 28"/>
          <p:cNvSpPr>
            <a:spLocks noGrp="1"/>
          </p:cNvSpPr>
          <p:nvPr>
            <p:ph type="sldNum" sz="quarter" idx="12"/>
          </p:nvPr>
        </p:nvSpPr>
        <p:spPr bwMode="auto">
          <a:xfrm>
            <a:off x="1325544" y="4928702"/>
            <a:ext cx="609600" cy="517524"/>
          </a:xfrm>
        </p:spPr>
        <p:txBody>
          <a:bodyPr/>
          <a:lstStyle/>
          <a:p>
            <a:fld id="{C4A55BD4-5114-48AB-B5EF-40935002827E}" type="slidenum">
              <a:rPr lang="zh-CN" altLang="en-US" smtClean="0"/>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4564A56-AF0D-4C62-B6BE-7B738E90094A}" type="datetimeFigureOut">
              <a:rPr lang="zh-CN" altLang="en-US" smtClean="0"/>
              <a:t>2021/12/28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4A55BD4-5114-48AB-B5EF-40935002827E}"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9"/>
            <a:ext cx="1676400"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8"/>
            <a:ext cx="601980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4564A56-AF0D-4C62-B6BE-7B738E90094A}" type="datetimeFigureOut">
              <a:rPr lang="zh-CN" altLang="en-US" smtClean="0"/>
              <a:t>2021/12/28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C4A55BD4-5114-48AB-B5EF-40935002827E}"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8" name="内容占位符 7"/>
          <p:cNvSpPr>
            <a:spLocks noGrp="1"/>
          </p:cNvSpPr>
          <p:nvPr>
            <p:ph sz="quarter" idx="1"/>
          </p:nvPr>
        </p:nvSpPr>
        <p:spPr>
          <a:xfrm>
            <a:off x="457200" y="1600200"/>
            <a:ext cx="7467600" cy="4873752"/>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4"/>
          </p:nvPr>
        </p:nvSpPr>
        <p:spPr/>
        <p:txBody>
          <a:bodyPr rtlCol="0"/>
          <a:lstStyle/>
          <a:p>
            <a:fld id="{54564A56-AF0D-4C62-B6BE-7B738E90094A}" type="datetimeFigureOut">
              <a:rPr lang="zh-CN" altLang="en-US" smtClean="0"/>
              <a:t>2021/12/28</a:t>
            </a:fld>
            <a:endParaRPr lang="zh-CN" altLang="en-US"/>
          </a:p>
        </p:txBody>
      </p:sp>
      <p:sp>
        <p:nvSpPr>
          <p:cNvPr id="9" name="灯片编号占位符 8"/>
          <p:cNvSpPr>
            <a:spLocks noGrp="1"/>
          </p:cNvSpPr>
          <p:nvPr>
            <p:ph type="sldNum" sz="quarter" idx="15"/>
          </p:nvPr>
        </p:nvSpPr>
        <p:spPr/>
        <p:txBody>
          <a:bodyPr rtlCol="0"/>
          <a:lstStyle/>
          <a:p>
            <a:fld id="{C4A55BD4-5114-48AB-B5EF-40935002827E}" type="slidenum">
              <a:rPr lang="zh-CN" altLang="en-US" smtClean="0"/>
              <a:t>‹#›</a:t>
            </a:fld>
            <a:endParaRPr lang="zh-CN" altLang="en-US"/>
          </a:p>
        </p:txBody>
      </p:sp>
      <p:sp>
        <p:nvSpPr>
          <p:cNvPr id="10" name="页脚占位符 9"/>
          <p:cNvSpPr>
            <a:spLocks noGrp="1"/>
          </p:cNvSpPr>
          <p:nvPr>
            <p:ph type="ftr" sz="quarter" idx="16"/>
          </p:nvPr>
        </p:nvSpPr>
        <p:spPr/>
        <p:txBody>
          <a:bodyPr rtlCol="0"/>
          <a:lstStyle/>
          <a:p>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1">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2286000" y="2895600"/>
            <a:ext cx="6172200" cy="2053590"/>
          </a:xfrm>
        </p:spPr>
        <p:txBody>
          <a:bodyPr/>
          <a:lstStyle>
            <a:lvl1pPr algn="l">
              <a:buNone/>
              <a:defRPr sz="3000" b="1" cap="small" baseline="0"/>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bwMode="auto">
          <a:xfrm rot="5400000">
            <a:off x="7763256" y="1170432"/>
            <a:ext cx="2286000" cy="381000"/>
          </a:xfrm>
        </p:spPr>
        <p:txBody>
          <a:bodyPr/>
          <a:lstStyle/>
          <a:p>
            <a:fld id="{54564A56-AF0D-4C62-B6BE-7B738E90094A}" type="datetimeFigureOut">
              <a:rPr lang="zh-CN" altLang="en-US" smtClean="0"/>
              <a:t>2021/12/28</a:t>
            </a:fld>
            <a:endParaRPr lang="zh-CN" altLang="en-US"/>
          </a:p>
        </p:txBody>
      </p:sp>
      <p:sp>
        <p:nvSpPr>
          <p:cNvPr id="5" name="页脚占位符 4"/>
          <p:cNvSpPr>
            <a:spLocks noGrp="1"/>
          </p:cNvSpPr>
          <p:nvPr>
            <p:ph type="ftr" sz="quarter" idx="11"/>
          </p:nvPr>
        </p:nvSpPr>
        <p:spPr bwMode="auto">
          <a:xfrm rot="5400000">
            <a:off x="7077456" y="4178808"/>
            <a:ext cx="3657600" cy="384048"/>
          </a:xfrm>
        </p:spPr>
        <p:txBody>
          <a:bodyPr/>
          <a:lstStyle/>
          <a:p>
            <a:endParaRPr lang="zh-CN" altLang="en-US"/>
          </a:p>
        </p:txBody>
      </p:sp>
      <p:sp>
        <p:nvSpPr>
          <p:cNvPr id="9" name="矩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接连接符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接连接符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接连接符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接连接符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接连接符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矩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椭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椭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椭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椭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椭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接连接符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灯片编号占位符 5"/>
          <p:cNvSpPr>
            <a:spLocks noGrp="1"/>
          </p:cNvSpPr>
          <p:nvPr>
            <p:ph type="sldNum" sz="quarter" idx="12"/>
          </p:nvPr>
        </p:nvSpPr>
        <p:spPr bwMode="auto">
          <a:xfrm>
            <a:off x="1340616" y="4928702"/>
            <a:ext cx="609600" cy="517524"/>
          </a:xfrm>
        </p:spPr>
        <p:txBody>
          <a:bodyPr/>
          <a:lstStyle/>
          <a:p>
            <a:fld id="{C4A55BD4-5114-48AB-B5EF-40935002827E}" type="slidenum">
              <a:rPr lang="zh-CN" altLang="en-US" smtClean="0"/>
              <a:t>‹#›</a:t>
            </a:fld>
            <a:endParaRPr lang="zh-CN"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5" name="日期占位符 4"/>
          <p:cNvSpPr>
            <a:spLocks noGrp="1"/>
          </p:cNvSpPr>
          <p:nvPr>
            <p:ph type="dt" sz="half" idx="10"/>
          </p:nvPr>
        </p:nvSpPr>
        <p:spPr/>
        <p:txBody>
          <a:bodyPr/>
          <a:lstStyle/>
          <a:p>
            <a:fld id="{54564A56-AF0D-4C62-B6BE-7B738E90094A}" type="datetimeFigureOut">
              <a:rPr lang="zh-CN" altLang="en-US" smtClean="0"/>
              <a:t>2021/12/28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C4A55BD4-5114-48AB-B5EF-40935002827E}" type="slidenum">
              <a:rPr lang="zh-CN" altLang="en-US" smtClean="0"/>
              <a:t>‹#›</a:t>
            </a:fld>
            <a:endParaRPr lang="zh-CN" altLang="en-US"/>
          </a:p>
        </p:txBody>
      </p:sp>
      <p:sp>
        <p:nvSpPr>
          <p:cNvPr id="9" name="内容占位符 8"/>
          <p:cNvSpPr>
            <a:spLocks noGrp="1"/>
          </p:cNvSpPr>
          <p:nvPr>
            <p:ph sz="quarter" idx="1"/>
          </p:nvPr>
        </p:nvSpPr>
        <p:spPr>
          <a:xfrm>
            <a:off x="457200" y="1600200"/>
            <a:ext cx="3657600" cy="45720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1" name="内容占位符 10"/>
          <p:cNvSpPr>
            <a:spLocks noGrp="1"/>
          </p:cNvSpPr>
          <p:nvPr>
            <p:ph sz="quarter" idx="2"/>
          </p:nvPr>
        </p:nvSpPr>
        <p:spPr>
          <a:xfrm>
            <a:off x="4270248" y="1600200"/>
            <a:ext cx="3657600" cy="45720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7543800" cy="1143000"/>
          </a:xfrm>
        </p:spPr>
        <p:txBody>
          <a:bodyPr anchor="b"/>
          <a:lstStyle>
            <a:lvl1pPr>
              <a:defRPr/>
            </a:lvl1pPr>
          </a:lstStyle>
          <a:p>
            <a:r>
              <a:rPr kumimoji="0" lang="zh-CN" altLang="en-US" smtClean="0"/>
              <a:t>单击此处编辑母版标题样式</a:t>
            </a:r>
            <a:endParaRPr kumimoji="0" lang="en-US"/>
          </a:p>
        </p:txBody>
      </p:sp>
      <p:sp>
        <p:nvSpPr>
          <p:cNvPr id="7" name="日期占位符 6"/>
          <p:cNvSpPr>
            <a:spLocks noGrp="1"/>
          </p:cNvSpPr>
          <p:nvPr>
            <p:ph type="dt" sz="half" idx="10"/>
          </p:nvPr>
        </p:nvSpPr>
        <p:spPr/>
        <p:txBody>
          <a:bodyPr/>
          <a:lstStyle/>
          <a:p>
            <a:fld id="{54564A56-AF0D-4C62-B6BE-7B738E90094A}" type="datetimeFigureOut">
              <a:rPr lang="zh-CN" altLang="en-US" smtClean="0"/>
              <a:t>2021/12/28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C4A55BD4-5114-48AB-B5EF-40935002827E}" type="slidenum">
              <a:rPr lang="zh-CN" altLang="en-US" smtClean="0"/>
              <a:t>‹#›</a:t>
            </a:fld>
            <a:endParaRPr lang="zh-CN" altLang="en-US"/>
          </a:p>
        </p:txBody>
      </p:sp>
      <p:sp>
        <p:nvSpPr>
          <p:cNvPr id="11" name="内容占位符 10"/>
          <p:cNvSpPr>
            <a:spLocks noGrp="1"/>
          </p:cNvSpPr>
          <p:nvPr>
            <p:ph sz="quarter" idx="2"/>
          </p:nvPr>
        </p:nvSpPr>
        <p:spPr>
          <a:xfrm>
            <a:off x="457200" y="2362200"/>
            <a:ext cx="3657600" cy="38862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3" name="内容占位符 12"/>
          <p:cNvSpPr>
            <a:spLocks noGrp="1"/>
          </p:cNvSpPr>
          <p:nvPr>
            <p:ph sz="quarter" idx="4"/>
          </p:nvPr>
        </p:nvSpPr>
        <p:spPr>
          <a:xfrm>
            <a:off x="4371975" y="2362200"/>
            <a:ext cx="3657600" cy="3886200"/>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2" name="文本占位符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CN" altLang="en-US" smtClean="0"/>
              <a:t>单击此处编辑母版文本样式</a:t>
            </a:r>
          </a:p>
        </p:txBody>
      </p:sp>
      <p:sp>
        <p:nvSpPr>
          <p:cNvPr id="14" name="文本占位符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CN" altLang="en-US" smtClean="0"/>
              <a:t>单击此处编辑母版文本样式</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6" name="日期占位符 5"/>
          <p:cNvSpPr>
            <a:spLocks noGrp="1"/>
          </p:cNvSpPr>
          <p:nvPr>
            <p:ph type="dt" sz="half" idx="10"/>
          </p:nvPr>
        </p:nvSpPr>
        <p:spPr/>
        <p:txBody>
          <a:bodyPr rtlCol="0"/>
          <a:lstStyle/>
          <a:p>
            <a:fld id="{54564A56-AF0D-4C62-B6BE-7B738E90094A}" type="datetimeFigureOut">
              <a:rPr lang="zh-CN" altLang="en-US" smtClean="0"/>
              <a:t>2021/12/28</a:t>
            </a:fld>
            <a:endParaRPr lang="zh-CN" altLang="en-US"/>
          </a:p>
        </p:txBody>
      </p:sp>
      <p:sp>
        <p:nvSpPr>
          <p:cNvPr id="7" name="灯片编号占位符 6"/>
          <p:cNvSpPr>
            <a:spLocks noGrp="1"/>
          </p:cNvSpPr>
          <p:nvPr>
            <p:ph type="sldNum" sz="quarter" idx="11"/>
          </p:nvPr>
        </p:nvSpPr>
        <p:spPr/>
        <p:txBody>
          <a:bodyPr rtlCol="0"/>
          <a:lstStyle/>
          <a:p>
            <a:fld id="{C4A55BD4-5114-48AB-B5EF-40935002827E}" type="slidenum">
              <a:rPr lang="zh-CN" altLang="en-US" smtClean="0"/>
              <a:t>‹#›</a:t>
            </a:fld>
            <a:endParaRPr lang="zh-CN" altLang="en-US"/>
          </a:p>
        </p:txBody>
      </p:sp>
      <p:sp>
        <p:nvSpPr>
          <p:cNvPr id="8" name="页脚占位符 7"/>
          <p:cNvSpPr>
            <a:spLocks noGrp="1"/>
          </p:cNvSpPr>
          <p:nvPr>
            <p:ph type="ftr" sz="quarter" idx="12"/>
          </p:nvPr>
        </p:nvSpPr>
        <p:spPr/>
        <p:txBody>
          <a:bodyPr rtlCol="0"/>
          <a:lstStyle/>
          <a:p>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4564A56-AF0D-4C62-B6BE-7B738E90094A}" type="datetimeFigureOut">
              <a:rPr lang="zh-CN" altLang="en-US" smtClean="0"/>
              <a:t>2021/12/28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C4A55BD4-5114-48AB-B5EF-40935002827E}"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bg>
      <p:bgRef idx="1001">
        <a:schemeClr val="bg1"/>
      </p:bgRef>
    </p:bg>
    <p:spTree>
      <p:nvGrpSpPr>
        <p:cNvPr id="1" name=""/>
        <p:cNvGrpSpPr/>
        <p:nvPr/>
      </p:nvGrpSpPr>
      <p:grpSpPr>
        <a:xfrm>
          <a:off x="0" y="0"/>
          <a:ext cx="0" cy="0"/>
          <a:chOff x="0" y="0"/>
          <a:chExt cx="0" cy="0"/>
        </a:xfrm>
      </p:grpSpPr>
      <p:sp>
        <p:nvSpPr>
          <p:cNvPr id="10" name="直接连接符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标题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8" name="直接连接符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接连接符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接连接符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矩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接连接符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椭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内容占位符 17"/>
          <p:cNvSpPr>
            <a:spLocks noGrp="1"/>
          </p:cNvSpPr>
          <p:nvPr>
            <p:ph sz="quarter" idx="1"/>
          </p:nvPr>
        </p:nvSpPr>
        <p:spPr>
          <a:xfrm>
            <a:off x="304800" y="274320"/>
            <a:ext cx="5638800" cy="6327648"/>
          </a:xfrm>
        </p:spPr>
        <p:txBody>
          <a:bodyPr/>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21" name="日期占位符 20"/>
          <p:cNvSpPr>
            <a:spLocks noGrp="1"/>
          </p:cNvSpPr>
          <p:nvPr>
            <p:ph type="dt" sz="half" idx="14"/>
          </p:nvPr>
        </p:nvSpPr>
        <p:spPr/>
        <p:txBody>
          <a:bodyPr rtlCol="0"/>
          <a:lstStyle/>
          <a:p>
            <a:fld id="{54564A56-AF0D-4C62-B6BE-7B738E90094A}" type="datetimeFigureOut">
              <a:rPr lang="zh-CN" altLang="en-US" smtClean="0"/>
              <a:t>2021/12/28</a:t>
            </a:fld>
            <a:endParaRPr lang="zh-CN" altLang="en-US"/>
          </a:p>
        </p:txBody>
      </p:sp>
      <p:sp>
        <p:nvSpPr>
          <p:cNvPr id="22" name="灯片编号占位符 21"/>
          <p:cNvSpPr>
            <a:spLocks noGrp="1"/>
          </p:cNvSpPr>
          <p:nvPr>
            <p:ph type="sldNum" sz="quarter" idx="15"/>
          </p:nvPr>
        </p:nvSpPr>
        <p:spPr/>
        <p:txBody>
          <a:bodyPr rtlCol="0"/>
          <a:lstStyle/>
          <a:p>
            <a:fld id="{C4A55BD4-5114-48AB-B5EF-40935002827E}" type="slidenum">
              <a:rPr lang="zh-CN" altLang="en-US" smtClean="0"/>
              <a:t>‹#›</a:t>
            </a:fld>
            <a:endParaRPr lang="zh-CN" altLang="en-US"/>
          </a:p>
        </p:txBody>
      </p:sp>
      <p:sp>
        <p:nvSpPr>
          <p:cNvPr id="23" name="页脚占位符 22"/>
          <p:cNvSpPr>
            <a:spLocks noGrp="1"/>
          </p:cNvSpPr>
          <p:nvPr>
            <p:ph type="ftr" sz="quarter" idx="16"/>
          </p:nvPr>
        </p:nvSpPr>
        <p:spPr/>
        <p:txBody>
          <a:bodyPr rtlCol="0"/>
          <a:lstStyle/>
          <a:p>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9" name="直接连接符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椭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标题 1"/>
          <p:cNvSpPr>
            <a:spLocks noGrp="1"/>
          </p:cNvSpPr>
          <p:nvPr>
            <p:ph type="title"/>
          </p:nvPr>
        </p:nvSpPr>
        <p:spPr>
          <a:xfrm rot="5400000">
            <a:off x="3350133" y="3200400"/>
            <a:ext cx="6309360" cy="457200"/>
          </a:xfrm>
        </p:spPr>
        <p:txBody>
          <a:bodyPr anchor="b"/>
          <a:lstStyle>
            <a:lvl1pPr algn="l">
              <a:buNone/>
              <a:defRPr sz="2000" b="1"/>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zh-CN" altLang="en-US" smtClean="0"/>
              <a:t>单击图标添加图片</a:t>
            </a:r>
            <a:endParaRPr kumimoji="0" lang="en-US" dirty="0"/>
          </a:p>
        </p:txBody>
      </p:sp>
      <p:sp>
        <p:nvSpPr>
          <p:cNvPr id="4" name="文本占位符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10" name="直接连接符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矩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接连接符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接连接符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接连接符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期占位符 16"/>
          <p:cNvSpPr>
            <a:spLocks noGrp="1"/>
          </p:cNvSpPr>
          <p:nvPr>
            <p:ph type="dt" sz="half" idx="10"/>
          </p:nvPr>
        </p:nvSpPr>
        <p:spPr/>
        <p:txBody>
          <a:bodyPr rtlCol="0"/>
          <a:lstStyle/>
          <a:p>
            <a:fld id="{54564A56-AF0D-4C62-B6BE-7B738E90094A}" type="datetimeFigureOut">
              <a:rPr lang="zh-CN" altLang="en-US" smtClean="0"/>
              <a:t>2021/12/28</a:t>
            </a:fld>
            <a:endParaRPr lang="zh-CN" altLang="en-US"/>
          </a:p>
        </p:txBody>
      </p:sp>
      <p:sp>
        <p:nvSpPr>
          <p:cNvPr id="18" name="灯片编号占位符 17"/>
          <p:cNvSpPr>
            <a:spLocks noGrp="1"/>
          </p:cNvSpPr>
          <p:nvPr>
            <p:ph type="sldNum" sz="quarter" idx="11"/>
          </p:nvPr>
        </p:nvSpPr>
        <p:spPr/>
        <p:txBody>
          <a:bodyPr rtlCol="0"/>
          <a:lstStyle/>
          <a:p>
            <a:fld id="{C4A55BD4-5114-48AB-B5EF-40935002827E}" type="slidenum">
              <a:rPr lang="zh-CN" altLang="en-US" smtClean="0"/>
              <a:t>‹#›</a:t>
            </a:fld>
            <a:endParaRPr lang="zh-CN" altLang="en-US"/>
          </a:p>
        </p:txBody>
      </p:sp>
      <p:sp>
        <p:nvSpPr>
          <p:cNvPr id="21" name="页脚占位符 20"/>
          <p:cNvSpPr>
            <a:spLocks noGrp="1"/>
          </p:cNvSpPr>
          <p:nvPr>
            <p:ph type="ftr" sz="quarter" idx="12"/>
          </p:nvPr>
        </p:nvSpPr>
        <p:spPr/>
        <p:txBody>
          <a:bodyPr rtlCol="0"/>
          <a:lstStyle/>
          <a:p>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接连接符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标题占位符 21"/>
          <p:cNvSpPr>
            <a:spLocks noGrp="1"/>
          </p:cNvSpPr>
          <p:nvPr>
            <p:ph type="title"/>
          </p:nvPr>
        </p:nvSpPr>
        <p:spPr>
          <a:xfrm>
            <a:off x="457200" y="274638"/>
            <a:ext cx="7467600" cy="1143000"/>
          </a:xfrm>
          <a:prstGeom prst="rect">
            <a:avLst/>
          </a:prstGeom>
        </p:spPr>
        <p:txBody>
          <a:bodyPr vert="horz" anchor="b">
            <a:normAutofit/>
          </a:body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4" name="日期占位符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4564A56-AF0D-4C62-B6BE-7B738E90094A}" type="datetimeFigureOut">
              <a:rPr lang="zh-CN" altLang="en-US" smtClean="0"/>
              <a:t>2021/12/28</a:t>
            </a:fld>
            <a:endParaRPr lang="zh-CN" altLang="en-US"/>
          </a:p>
        </p:txBody>
      </p:sp>
      <p:sp>
        <p:nvSpPr>
          <p:cNvPr id="3" name="页脚占位符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zh-CN" altLang="en-US"/>
          </a:p>
        </p:txBody>
      </p:sp>
      <p:sp>
        <p:nvSpPr>
          <p:cNvPr id="7" name="直接连接符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接连接符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矩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接连接符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椭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灯片编号占位符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4A55BD4-5114-48AB-B5EF-40935002827E}"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763688" y="1340768"/>
            <a:ext cx="7200800" cy="3384376"/>
          </a:xfrm>
        </p:spPr>
        <p:txBody>
          <a:bodyPr>
            <a:noAutofit/>
          </a:bodyPr>
          <a:lstStyle/>
          <a:p>
            <a:pPr algn="ctr"/>
            <a:r>
              <a:rPr lang="en-US" altLang="zh-CN" sz="3600" dirty="0" smtClean="0"/>
              <a:t>《</a:t>
            </a:r>
            <a:r>
              <a:rPr lang="zh-CN" altLang="en-US" sz="3600" dirty="0" smtClean="0"/>
              <a:t>广西壮族自治区民政厅 广西壮族自治区财政厅关于提高全区孤儿</a:t>
            </a:r>
            <a:r>
              <a:rPr lang="en-US" altLang="zh-CN" sz="3600" dirty="0" smtClean="0"/>
              <a:t/>
            </a:r>
            <a:br>
              <a:rPr lang="en-US" altLang="zh-CN" sz="3600" dirty="0" smtClean="0"/>
            </a:br>
            <a:r>
              <a:rPr lang="zh-CN" altLang="en-US" sz="3600" dirty="0" smtClean="0"/>
              <a:t>基本生活最低养育标准和事实无人抚养儿童基本生活补贴标准的通知</a:t>
            </a:r>
            <a:r>
              <a:rPr lang="en-US" altLang="zh-CN" sz="3600" dirty="0" smtClean="0"/>
              <a:t>》</a:t>
            </a:r>
            <a:br>
              <a:rPr lang="en-US" altLang="zh-CN" sz="3600" dirty="0" smtClean="0"/>
            </a:br>
            <a:r>
              <a:rPr lang="en-US" altLang="zh-CN" sz="3600" dirty="0"/>
              <a:t/>
            </a:r>
            <a:br>
              <a:rPr lang="en-US" altLang="zh-CN" sz="3600" dirty="0"/>
            </a:br>
            <a:r>
              <a:rPr lang="zh-CN" altLang="en-US" sz="4400" dirty="0" smtClean="0"/>
              <a:t>政策解读</a:t>
            </a:r>
            <a:endParaRPr lang="zh-CN" altLang="en-US" sz="4400" dirty="0"/>
          </a:p>
        </p:txBody>
      </p:sp>
    </p:spTree>
    <p:extLst>
      <p:ext uri="{BB962C8B-B14F-4D97-AF65-F5344CB8AC3E}">
        <p14:creationId xmlns:p14="http://schemas.microsoft.com/office/powerpoint/2010/main" val="38589761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467600" cy="1138138"/>
          </a:xfrm>
        </p:spPr>
        <p:style>
          <a:lnRef idx="2">
            <a:schemeClr val="accent1">
              <a:shade val="50000"/>
            </a:schemeClr>
          </a:lnRef>
          <a:fillRef idx="1">
            <a:schemeClr val="accent1"/>
          </a:fillRef>
          <a:effectRef idx="0">
            <a:schemeClr val="accent1"/>
          </a:effectRef>
          <a:fontRef idx="minor">
            <a:schemeClr val="lt1"/>
          </a:fontRef>
        </p:style>
        <p:txBody>
          <a:bodyPr/>
          <a:lstStyle/>
          <a:p>
            <a:endParaRPr lang="zh-CN" altLang="en-US" dirty="0"/>
          </a:p>
        </p:txBody>
      </p:sp>
      <p:sp>
        <p:nvSpPr>
          <p:cNvPr id="3" name="内容占位符 2"/>
          <p:cNvSpPr>
            <a:spLocks noGrp="1"/>
          </p:cNvSpPr>
          <p:nvPr>
            <p:ph sz="quarter" idx="1"/>
          </p:nvPr>
        </p:nvSpPr>
        <p:spPr>
          <a:ln/>
        </p:spPr>
        <p:style>
          <a:lnRef idx="2">
            <a:schemeClr val="accent1"/>
          </a:lnRef>
          <a:fillRef idx="1">
            <a:schemeClr val="lt1"/>
          </a:fillRef>
          <a:effectRef idx="0">
            <a:schemeClr val="accent1"/>
          </a:effectRef>
          <a:fontRef idx="minor">
            <a:schemeClr val="dk1"/>
          </a:fontRef>
        </p:style>
        <p:txBody>
          <a:bodyPr/>
          <a:lstStyle/>
          <a:p>
            <a:pPr algn="just"/>
            <a:r>
              <a:rPr lang="zh-CN" altLang="en-US" dirty="0"/>
              <a:t>近年来，我区不断提高孤儿基本生活保障水平，</a:t>
            </a:r>
            <a:r>
              <a:rPr lang="en-US" altLang="zh-CN" dirty="0"/>
              <a:t>2019</a:t>
            </a:r>
            <a:r>
              <a:rPr lang="zh-CN" altLang="en-US" dirty="0"/>
              <a:t>年</a:t>
            </a:r>
            <a:r>
              <a:rPr lang="en-US" altLang="zh-CN" dirty="0"/>
              <a:t>1</a:t>
            </a:r>
            <a:r>
              <a:rPr lang="zh-CN" altLang="en-US" dirty="0"/>
              <a:t>月</a:t>
            </a:r>
            <a:r>
              <a:rPr lang="en-US" altLang="zh-CN" dirty="0"/>
              <a:t>1</a:t>
            </a:r>
            <a:r>
              <a:rPr lang="zh-CN" altLang="en-US" dirty="0"/>
              <a:t>日起，全区孤儿基本生活最低养育标准在</a:t>
            </a:r>
            <a:r>
              <a:rPr lang="en-US" altLang="zh-CN" dirty="0"/>
              <a:t>2011</a:t>
            </a:r>
            <a:r>
              <a:rPr lang="zh-CN" altLang="en-US" dirty="0"/>
              <a:t>年标准的基础上人均提高了</a:t>
            </a:r>
            <a:r>
              <a:rPr lang="en-US" altLang="zh-CN" dirty="0"/>
              <a:t>200</a:t>
            </a:r>
            <a:r>
              <a:rPr lang="zh-CN" altLang="en-US" dirty="0"/>
              <a:t>元</a:t>
            </a:r>
            <a:r>
              <a:rPr lang="en-US" altLang="zh-CN" dirty="0"/>
              <a:t>/</a:t>
            </a:r>
            <a:r>
              <a:rPr lang="zh-CN" altLang="en-US" dirty="0"/>
              <a:t>月，即机构抚养孤儿标准提高至</a:t>
            </a:r>
            <a:r>
              <a:rPr lang="en-US" altLang="zh-CN" dirty="0"/>
              <a:t>1200</a:t>
            </a:r>
            <a:r>
              <a:rPr lang="zh-CN" altLang="en-US" dirty="0"/>
              <a:t>元</a:t>
            </a:r>
            <a:r>
              <a:rPr lang="en-US" altLang="zh-CN" dirty="0"/>
              <a:t>/</a:t>
            </a:r>
            <a:r>
              <a:rPr lang="zh-CN" altLang="en-US" dirty="0"/>
              <a:t>人</a:t>
            </a:r>
            <a:r>
              <a:rPr lang="en-US" altLang="zh-CN" dirty="0"/>
              <a:t>•</a:t>
            </a:r>
            <a:r>
              <a:rPr lang="zh-CN" altLang="en-US" dirty="0"/>
              <a:t>月，社会散居孤儿（含艾滋病病毒感染儿童）标准提高至</a:t>
            </a:r>
            <a:r>
              <a:rPr lang="en-US" altLang="zh-CN" dirty="0"/>
              <a:t>800</a:t>
            </a:r>
            <a:r>
              <a:rPr lang="zh-CN" altLang="en-US" dirty="0"/>
              <a:t>元</a:t>
            </a:r>
            <a:r>
              <a:rPr lang="en-US" altLang="zh-CN" dirty="0"/>
              <a:t>/</a:t>
            </a:r>
            <a:r>
              <a:rPr lang="zh-CN" altLang="en-US" dirty="0"/>
              <a:t>人</a:t>
            </a:r>
            <a:r>
              <a:rPr lang="en-US" altLang="zh-CN" dirty="0"/>
              <a:t>•</a:t>
            </a:r>
            <a:r>
              <a:rPr lang="zh-CN" altLang="en-US" dirty="0"/>
              <a:t>月。但是，此标准低于</a:t>
            </a:r>
            <a:r>
              <a:rPr lang="en-US" altLang="zh-CN" dirty="0"/>
              <a:t>2020</a:t>
            </a:r>
            <a:r>
              <a:rPr lang="zh-CN" altLang="en-US" dirty="0"/>
              <a:t>年底的全国平均标准、西部地区平均标准。为进一步完善与我区经济社会发展水平相适应的孤儿保障制度，切实保障孤儿基本生活，自治区民政厅会同自治区财政厅向自治区人民政府请示提高全区孤儿基本生活最低养育标准和事实无人抚养儿童基本生活补贴标准。</a:t>
            </a:r>
            <a:endParaRPr lang="zh-CN" altLang="en-US" dirty="0"/>
          </a:p>
        </p:txBody>
      </p:sp>
      <p:sp>
        <p:nvSpPr>
          <p:cNvPr id="4" name="矩形 3"/>
          <p:cNvSpPr/>
          <p:nvPr/>
        </p:nvSpPr>
        <p:spPr>
          <a:xfrm>
            <a:off x="683568" y="548680"/>
            <a:ext cx="2016224" cy="584775"/>
          </a:xfrm>
          <a:prstGeom prst="rect">
            <a:avLst/>
          </a:prstGeom>
        </p:spPr>
        <p:txBody>
          <a:bodyPr wrap="square">
            <a:spAutoFit/>
          </a:bodyPr>
          <a:lstStyle/>
          <a:p>
            <a:r>
              <a:rPr lang="zh-CN" altLang="en-US" sz="3200" b="1" dirty="0" smtClean="0"/>
              <a:t>出台背景</a:t>
            </a:r>
            <a:endParaRPr lang="zh-CN" altLang="en-US" sz="3200" dirty="0"/>
          </a:p>
        </p:txBody>
      </p:sp>
    </p:spTree>
    <p:extLst>
      <p:ext uri="{BB962C8B-B14F-4D97-AF65-F5344CB8AC3E}">
        <p14:creationId xmlns:p14="http://schemas.microsoft.com/office/powerpoint/2010/main" val="35308482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endParaRPr lang="zh-CN" altLang="en-US" dirty="0"/>
          </a:p>
        </p:txBody>
      </p:sp>
      <p:sp>
        <p:nvSpPr>
          <p:cNvPr id="4" name="矩形 3"/>
          <p:cNvSpPr/>
          <p:nvPr/>
        </p:nvSpPr>
        <p:spPr>
          <a:xfrm>
            <a:off x="827584" y="548680"/>
            <a:ext cx="1832553" cy="584775"/>
          </a:xfrm>
          <a:prstGeom prst="rect">
            <a:avLst/>
          </a:prstGeom>
        </p:spPr>
        <p:txBody>
          <a:bodyPr wrap="none">
            <a:spAutoFit/>
          </a:bodyPr>
          <a:lstStyle/>
          <a:p>
            <a:r>
              <a:rPr lang="zh-CN" altLang="en-US" sz="3200" b="1" dirty="0" smtClean="0"/>
              <a:t>制定依据</a:t>
            </a:r>
            <a:endParaRPr lang="zh-CN" altLang="en-US" sz="3200" b="1" dirty="0"/>
          </a:p>
        </p:txBody>
      </p:sp>
      <p:graphicFrame>
        <p:nvGraphicFramePr>
          <p:cNvPr id="7" name="内容占位符 6"/>
          <p:cNvGraphicFramePr>
            <a:graphicFrameLocks noGrp="1"/>
          </p:cNvGraphicFramePr>
          <p:nvPr>
            <p:ph sz="quarter" idx="1"/>
            <p:extLst>
              <p:ext uri="{D42A27DB-BD31-4B8C-83A1-F6EECF244321}">
                <p14:modId xmlns:p14="http://schemas.microsoft.com/office/powerpoint/2010/main" val="3122949496"/>
              </p:ext>
            </p:extLst>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矩形 7"/>
          <p:cNvSpPr/>
          <p:nvPr/>
        </p:nvSpPr>
        <p:spPr>
          <a:xfrm>
            <a:off x="683568" y="2060848"/>
            <a:ext cx="415498" cy="369332"/>
          </a:xfrm>
          <a:prstGeom prst="rect">
            <a:avLst/>
          </a:prstGeom>
        </p:spPr>
        <p:txBody>
          <a:bodyPr wrap="none">
            <a:spAutoFit/>
          </a:bodyPr>
          <a:lstStyle/>
          <a:p>
            <a:pPr lvl="0"/>
            <a:r>
              <a:rPr lang="zh-CN" altLang="en-US" b="1" dirty="0"/>
              <a:t>一</a:t>
            </a:r>
            <a:endParaRPr lang="zh-CN" altLang="en-US" b="1" dirty="0"/>
          </a:p>
        </p:txBody>
      </p:sp>
      <p:sp>
        <p:nvSpPr>
          <p:cNvPr id="9" name="矩形 8"/>
          <p:cNvSpPr/>
          <p:nvPr/>
        </p:nvSpPr>
        <p:spPr>
          <a:xfrm>
            <a:off x="1114181" y="2924944"/>
            <a:ext cx="417102" cy="369332"/>
          </a:xfrm>
          <a:prstGeom prst="rect">
            <a:avLst/>
          </a:prstGeom>
        </p:spPr>
        <p:txBody>
          <a:bodyPr wrap="none">
            <a:spAutoFit/>
          </a:bodyPr>
          <a:lstStyle/>
          <a:p>
            <a:pPr lvl="0"/>
            <a:r>
              <a:rPr lang="zh-CN" altLang="en-US" b="1" dirty="0" smtClean="0"/>
              <a:t>二</a:t>
            </a:r>
            <a:endParaRPr lang="zh-CN" altLang="en-US" b="1" dirty="0"/>
          </a:p>
        </p:txBody>
      </p:sp>
      <p:sp>
        <p:nvSpPr>
          <p:cNvPr id="10" name="矩形 9"/>
          <p:cNvSpPr/>
          <p:nvPr/>
        </p:nvSpPr>
        <p:spPr>
          <a:xfrm>
            <a:off x="1296735" y="3861048"/>
            <a:ext cx="417102" cy="369332"/>
          </a:xfrm>
          <a:prstGeom prst="rect">
            <a:avLst/>
          </a:prstGeom>
        </p:spPr>
        <p:txBody>
          <a:bodyPr wrap="none">
            <a:spAutoFit/>
          </a:bodyPr>
          <a:lstStyle/>
          <a:p>
            <a:pPr lvl="0"/>
            <a:r>
              <a:rPr lang="zh-CN" altLang="en-US" b="1" dirty="0" smtClean="0"/>
              <a:t>三</a:t>
            </a:r>
            <a:endParaRPr lang="zh-CN" altLang="en-US" b="1" dirty="0"/>
          </a:p>
        </p:txBody>
      </p:sp>
      <p:sp>
        <p:nvSpPr>
          <p:cNvPr id="11" name="矩形 10"/>
          <p:cNvSpPr/>
          <p:nvPr/>
        </p:nvSpPr>
        <p:spPr>
          <a:xfrm>
            <a:off x="1155921" y="4797152"/>
            <a:ext cx="417102" cy="369332"/>
          </a:xfrm>
          <a:prstGeom prst="rect">
            <a:avLst/>
          </a:prstGeom>
        </p:spPr>
        <p:txBody>
          <a:bodyPr wrap="none">
            <a:spAutoFit/>
          </a:bodyPr>
          <a:lstStyle/>
          <a:p>
            <a:pPr lvl="0"/>
            <a:r>
              <a:rPr lang="zh-CN" altLang="en-US" b="1" dirty="0" smtClean="0"/>
              <a:t>四</a:t>
            </a:r>
            <a:endParaRPr lang="zh-CN" altLang="en-US" b="1" dirty="0"/>
          </a:p>
        </p:txBody>
      </p:sp>
      <p:sp>
        <p:nvSpPr>
          <p:cNvPr id="12" name="矩形 11"/>
          <p:cNvSpPr/>
          <p:nvPr/>
        </p:nvSpPr>
        <p:spPr>
          <a:xfrm>
            <a:off x="698683" y="5661248"/>
            <a:ext cx="417102" cy="369332"/>
          </a:xfrm>
          <a:prstGeom prst="rect">
            <a:avLst/>
          </a:prstGeom>
        </p:spPr>
        <p:txBody>
          <a:bodyPr wrap="none">
            <a:spAutoFit/>
          </a:bodyPr>
          <a:lstStyle/>
          <a:p>
            <a:pPr lvl="0"/>
            <a:r>
              <a:rPr lang="zh-CN" altLang="en-US" b="1" dirty="0" smtClean="0"/>
              <a:t>五</a:t>
            </a:r>
            <a:endParaRPr lang="zh-CN" altLang="en-US" b="1" dirty="0"/>
          </a:p>
        </p:txBody>
      </p:sp>
    </p:spTree>
    <p:extLst>
      <p:ext uri="{BB962C8B-B14F-4D97-AF65-F5344CB8AC3E}">
        <p14:creationId xmlns:p14="http://schemas.microsoft.com/office/powerpoint/2010/main" val="1948961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endParaRPr lang="zh-CN" altLang="en-US" dirty="0"/>
          </a:p>
        </p:txBody>
      </p:sp>
      <p:graphicFrame>
        <p:nvGraphicFramePr>
          <p:cNvPr id="9" name="内容占位符 8"/>
          <p:cNvGraphicFramePr>
            <a:graphicFrameLocks noGrp="1"/>
          </p:cNvGraphicFramePr>
          <p:nvPr>
            <p:ph sz="quarter" idx="1"/>
            <p:extLst>
              <p:ext uri="{D42A27DB-BD31-4B8C-83A1-F6EECF244321}">
                <p14:modId xmlns:p14="http://schemas.microsoft.com/office/powerpoint/2010/main" val="3303099654"/>
              </p:ext>
            </p:extLst>
          </p:nvPr>
        </p:nvGraphicFramePr>
        <p:xfrm>
          <a:off x="-22153" y="1556792"/>
          <a:ext cx="6394353" cy="487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矩形 5"/>
          <p:cNvSpPr/>
          <p:nvPr/>
        </p:nvSpPr>
        <p:spPr>
          <a:xfrm>
            <a:off x="827584" y="548680"/>
            <a:ext cx="1832553" cy="584775"/>
          </a:xfrm>
          <a:prstGeom prst="rect">
            <a:avLst/>
          </a:prstGeom>
        </p:spPr>
        <p:txBody>
          <a:bodyPr wrap="none">
            <a:spAutoFit/>
          </a:bodyPr>
          <a:lstStyle/>
          <a:p>
            <a:r>
              <a:rPr lang="zh-CN" altLang="en-US" sz="3200" b="1" dirty="0" smtClean="0"/>
              <a:t>主要内容</a:t>
            </a:r>
            <a:endParaRPr lang="zh-CN" altLang="en-US" sz="3200" b="1" dirty="0"/>
          </a:p>
        </p:txBody>
      </p:sp>
      <p:sp>
        <p:nvSpPr>
          <p:cNvPr id="10" name="矩形 9"/>
          <p:cNvSpPr/>
          <p:nvPr/>
        </p:nvSpPr>
        <p:spPr>
          <a:xfrm>
            <a:off x="4355976" y="1484784"/>
            <a:ext cx="4392488" cy="923330"/>
          </a:xfrm>
          <a:prstGeom prst="rect">
            <a:avLst/>
          </a:prstGeom>
        </p:spPr>
        <p:txBody>
          <a:bodyPr wrap="square">
            <a:spAutoFit/>
          </a:bodyPr>
          <a:lstStyle/>
          <a:p>
            <a:r>
              <a:rPr lang="zh-CN" altLang="en-US" dirty="0" smtClean="0"/>
              <a:t>提高全区孤儿基本生活最低养育标准、事实无人抚养儿童基本生活补贴标准，建立动态调整机制。</a:t>
            </a:r>
            <a:endParaRPr lang="zh-CN" altLang="en-US" dirty="0"/>
          </a:p>
        </p:txBody>
      </p:sp>
      <p:sp>
        <p:nvSpPr>
          <p:cNvPr id="11" name="矩形 10"/>
          <p:cNvSpPr/>
          <p:nvPr/>
        </p:nvSpPr>
        <p:spPr>
          <a:xfrm>
            <a:off x="4355976" y="2440338"/>
            <a:ext cx="4392489" cy="923330"/>
          </a:xfrm>
          <a:prstGeom prst="rect">
            <a:avLst/>
          </a:prstGeom>
        </p:spPr>
        <p:txBody>
          <a:bodyPr wrap="square">
            <a:spAutoFit/>
          </a:bodyPr>
          <a:lstStyle/>
          <a:p>
            <a:r>
              <a:rPr lang="zh-CN" altLang="en-US" dirty="0" smtClean="0"/>
              <a:t>解决已被确定为孤儿、事实无人抚养儿童身份且年满</a:t>
            </a:r>
            <a:r>
              <a:rPr lang="en-US" altLang="zh-CN" dirty="0" smtClean="0"/>
              <a:t>18</a:t>
            </a:r>
            <a:r>
              <a:rPr lang="zh-CN" altLang="en-US" dirty="0" smtClean="0"/>
              <a:t>周岁仍在义务教育阶段、普通高中就读学生的基本生活保障问题。</a:t>
            </a:r>
            <a:endParaRPr lang="zh-CN" altLang="en-US" dirty="0"/>
          </a:p>
        </p:txBody>
      </p:sp>
      <p:sp>
        <p:nvSpPr>
          <p:cNvPr id="12" name="矩形 11"/>
          <p:cNvSpPr/>
          <p:nvPr/>
        </p:nvSpPr>
        <p:spPr>
          <a:xfrm>
            <a:off x="4379818" y="3613666"/>
            <a:ext cx="2262158" cy="369332"/>
          </a:xfrm>
          <a:prstGeom prst="rect">
            <a:avLst/>
          </a:prstGeom>
        </p:spPr>
        <p:txBody>
          <a:bodyPr wrap="none">
            <a:spAutoFit/>
          </a:bodyPr>
          <a:lstStyle/>
          <a:p>
            <a:r>
              <a:rPr lang="zh-CN" altLang="en-US" dirty="0" smtClean="0"/>
              <a:t>落实地方分担资金。</a:t>
            </a:r>
            <a:endParaRPr lang="zh-CN" altLang="en-US" dirty="0"/>
          </a:p>
        </p:txBody>
      </p:sp>
      <p:sp>
        <p:nvSpPr>
          <p:cNvPr id="13" name="矩形 12"/>
          <p:cNvSpPr/>
          <p:nvPr/>
        </p:nvSpPr>
        <p:spPr>
          <a:xfrm>
            <a:off x="4415221" y="4509120"/>
            <a:ext cx="4333244" cy="1200329"/>
          </a:xfrm>
          <a:prstGeom prst="rect">
            <a:avLst/>
          </a:prstGeom>
        </p:spPr>
        <p:txBody>
          <a:bodyPr wrap="square">
            <a:spAutoFit/>
          </a:bodyPr>
          <a:lstStyle/>
          <a:p>
            <a:r>
              <a:rPr lang="zh-CN" altLang="en-US" dirty="0" smtClean="0"/>
              <a:t>工作要求。</a:t>
            </a:r>
            <a:r>
              <a:rPr lang="zh-CN" altLang="en-US" dirty="0" smtClean="0"/>
              <a:t>各地要做好资金发放工作，加强资金监督管理，及时核实申请，做好信息录入工作，加强政策宣传。</a:t>
            </a:r>
          </a:p>
          <a:p>
            <a:endParaRPr lang="zh-CN" altLang="en-US" dirty="0"/>
          </a:p>
        </p:txBody>
      </p:sp>
    </p:spTree>
    <p:extLst>
      <p:ext uri="{BB962C8B-B14F-4D97-AF65-F5344CB8AC3E}">
        <p14:creationId xmlns:p14="http://schemas.microsoft.com/office/powerpoint/2010/main" val="6072248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endParaRPr lang="zh-CN" altLang="en-US" dirty="0"/>
          </a:p>
        </p:txBody>
      </p:sp>
      <p:graphicFrame>
        <p:nvGraphicFramePr>
          <p:cNvPr id="6" name="内容占位符 5"/>
          <p:cNvGraphicFramePr>
            <a:graphicFrameLocks noGrp="1"/>
          </p:cNvGraphicFramePr>
          <p:nvPr>
            <p:ph sz="quarter" idx="1"/>
            <p:extLst>
              <p:ext uri="{D42A27DB-BD31-4B8C-83A1-F6EECF244321}">
                <p14:modId xmlns:p14="http://schemas.microsoft.com/office/powerpoint/2010/main" val="1899340102"/>
              </p:ext>
            </p:extLst>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矩形 3"/>
          <p:cNvSpPr/>
          <p:nvPr/>
        </p:nvSpPr>
        <p:spPr>
          <a:xfrm>
            <a:off x="827584" y="548680"/>
            <a:ext cx="5540299" cy="584775"/>
          </a:xfrm>
          <a:prstGeom prst="rect">
            <a:avLst/>
          </a:prstGeom>
        </p:spPr>
        <p:txBody>
          <a:bodyPr wrap="none">
            <a:spAutoFit/>
          </a:bodyPr>
          <a:lstStyle/>
          <a:p>
            <a:r>
              <a:rPr lang="zh-CN" altLang="en-US" sz="3200" b="1" dirty="0" smtClean="0"/>
              <a:t>提高标准，建立动态调整机制</a:t>
            </a:r>
            <a:endParaRPr lang="zh-CN" altLang="en-US" sz="3200" b="1" dirty="0"/>
          </a:p>
        </p:txBody>
      </p:sp>
    </p:spTree>
    <p:extLst>
      <p:ext uri="{BB962C8B-B14F-4D97-AF65-F5344CB8AC3E}">
        <p14:creationId xmlns:p14="http://schemas.microsoft.com/office/powerpoint/2010/main" val="21359598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467600" cy="1138138"/>
          </a:xfrm>
        </p:spPr>
        <p:style>
          <a:lnRef idx="2">
            <a:schemeClr val="accent1">
              <a:shade val="50000"/>
            </a:schemeClr>
          </a:lnRef>
          <a:fillRef idx="1">
            <a:schemeClr val="accent1"/>
          </a:fillRef>
          <a:effectRef idx="0">
            <a:schemeClr val="accent1"/>
          </a:effectRef>
          <a:fontRef idx="minor">
            <a:schemeClr val="lt1"/>
          </a:fontRef>
        </p:style>
        <p:txBody>
          <a:bodyPr/>
          <a:lstStyle/>
          <a:p>
            <a:endParaRPr lang="zh-CN" altLang="en-US" dirty="0"/>
          </a:p>
        </p:txBody>
      </p:sp>
      <p:sp>
        <p:nvSpPr>
          <p:cNvPr id="3" name="内容占位符 2"/>
          <p:cNvSpPr>
            <a:spLocks noGrp="1"/>
          </p:cNvSpPr>
          <p:nvPr>
            <p:ph sz="quarter" idx="1"/>
          </p:nvPr>
        </p:nvSpPr>
        <p:spPr>
          <a:ln/>
        </p:spPr>
        <p:style>
          <a:lnRef idx="2">
            <a:schemeClr val="accent1"/>
          </a:lnRef>
          <a:fillRef idx="1">
            <a:schemeClr val="lt1"/>
          </a:fillRef>
          <a:effectRef idx="0">
            <a:schemeClr val="accent1"/>
          </a:effectRef>
          <a:fontRef idx="minor">
            <a:schemeClr val="dk1"/>
          </a:fontRef>
        </p:style>
        <p:txBody>
          <a:bodyPr/>
          <a:lstStyle/>
          <a:p>
            <a:r>
              <a:rPr lang="en-US" altLang="zh-CN" dirty="0"/>
              <a:t>《</a:t>
            </a:r>
            <a:r>
              <a:rPr lang="zh-CN" altLang="en-US" dirty="0"/>
              <a:t>通知</a:t>
            </a:r>
            <a:r>
              <a:rPr lang="en-US" altLang="zh-CN" dirty="0"/>
              <a:t>》</a:t>
            </a:r>
            <a:r>
              <a:rPr lang="zh-CN" altLang="en-US" dirty="0"/>
              <a:t>印发前，我区的孤儿基本生活费和事实无人抚养儿童基本生活补贴发放对象的年龄都限制在</a:t>
            </a:r>
            <a:r>
              <a:rPr lang="en-US" altLang="zh-CN" dirty="0"/>
              <a:t>18</a:t>
            </a:r>
            <a:r>
              <a:rPr lang="zh-CN" altLang="en-US" dirty="0"/>
              <a:t>周岁以下。同时，“福彩圆梦</a:t>
            </a:r>
            <a:r>
              <a:rPr lang="en-US" altLang="zh-CN" dirty="0"/>
              <a:t>•</a:t>
            </a:r>
            <a:r>
              <a:rPr lang="zh-CN" altLang="en-US" dirty="0"/>
              <a:t>孤儿助学工程”项目和我区事实无人抚养儿童助学政策均未包含已被确定为孤儿、事实无人抚养儿童身份且年满</a:t>
            </a:r>
            <a:r>
              <a:rPr lang="en-US" altLang="zh-CN" dirty="0"/>
              <a:t>18</a:t>
            </a:r>
            <a:r>
              <a:rPr lang="zh-CN" altLang="en-US" dirty="0"/>
              <a:t>周岁仍在义务教育阶段、普通高中就读的学生。为解决这部分群体的基本生活保障问题，</a:t>
            </a:r>
            <a:r>
              <a:rPr lang="en-US" altLang="zh-CN" dirty="0"/>
              <a:t>2021</a:t>
            </a:r>
            <a:r>
              <a:rPr lang="zh-CN" altLang="en-US" dirty="0"/>
              <a:t>年</a:t>
            </a:r>
            <a:r>
              <a:rPr lang="en-US" altLang="zh-CN" dirty="0"/>
              <a:t>1</a:t>
            </a:r>
            <a:r>
              <a:rPr lang="zh-CN" altLang="en-US" dirty="0"/>
              <a:t>月</a:t>
            </a:r>
            <a:r>
              <a:rPr lang="en-US" altLang="zh-CN" dirty="0"/>
              <a:t>1</a:t>
            </a:r>
            <a:r>
              <a:rPr lang="zh-CN" altLang="en-US" dirty="0"/>
              <a:t>日起，孤儿和事实无人抚养儿童年满</a:t>
            </a:r>
            <a:r>
              <a:rPr lang="en-US" altLang="zh-CN" dirty="0"/>
              <a:t>18</a:t>
            </a:r>
            <a:r>
              <a:rPr lang="zh-CN" altLang="en-US" dirty="0"/>
              <a:t>周岁仍在义务教育阶段、普通高中就读的，纳入基本生活保障范围。</a:t>
            </a:r>
            <a:endParaRPr lang="zh-CN" altLang="en-US" dirty="0"/>
          </a:p>
        </p:txBody>
      </p:sp>
      <p:sp>
        <p:nvSpPr>
          <p:cNvPr id="5" name="矩形 4"/>
          <p:cNvSpPr/>
          <p:nvPr/>
        </p:nvSpPr>
        <p:spPr>
          <a:xfrm>
            <a:off x="611560" y="555493"/>
            <a:ext cx="7128792" cy="707886"/>
          </a:xfrm>
          <a:prstGeom prst="rect">
            <a:avLst/>
          </a:prstGeom>
        </p:spPr>
        <p:txBody>
          <a:bodyPr wrap="square">
            <a:spAutoFit/>
          </a:bodyPr>
          <a:lstStyle/>
          <a:p>
            <a:r>
              <a:rPr lang="zh-CN" altLang="en-US" sz="2000" b="1" dirty="0"/>
              <a:t>解决已被确定为孤儿、事实无人抚养儿童身份且年满</a:t>
            </a:r>
            <a:r>
              <a:rPr lang="en-US" altLang="zh-CN" sz="2000" b="1" dirty="0"/>
              <a:t>18</a:t>
            </a:r>
            <a:r>
              <a:rPr lang="zh-CN" altLang="en-US" sz="2000" b="1" dirty="0"/>
              <a:t>周岁仍在义务教育阶段、普通高中就读学生的基本生活保障问题。</a:t>
            </a:r>
          </a:p>
        </p:txBody>
      </p:sp>
    </p:spTree>
    <p:extLst>
      <p:ext uri="{BB962C8B-B14F-4D97-AF65-F5344CB8AC3E}">
        <p14:creationId xmlns:p14="http://schemas.microsoft.com/office/powerpoint/2010/main" val="35556002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7467600" cy="1138138"/>
          </a:xfrm>
        </p:spPr>
        <p:style>
          <a:lnRef idx="2">
            <a:schemeClr val="accent1">
              <a:shade val="50000"/>
            </a:schemeClr>
          </a:lnRef>
          <a:fillRef idx="1">
            <a:schemeClr val="accent1"/>
          </a:fillRef>
          <a:effectRef idx="0">
            <a:schemeClr val="accent1"/>
          </a:effectRef>
          <a:fontRef idx="minor">
            <a:schemeClr val="lt1"/>
          </a:fontRef>
        </p:style>
        <p:txBody>
          <a:bodyPr/>
          <a:lstStyle/>
          <a:p>
            <a:endParaRPr lang="zh-CN" altLang="en-US" dirty="0"/>
          </a:p>
        </p:txBody>
      </p:sp>
      <p:sp>
        <p:nvSpPr>
          <p:cNvPr id="3" name="内容占位符 2"/>
          <p:cNvSpPr>
            <a:spLocks noGrp="1"/>
          </p:cNvSpPr>
          <p:nvPr>
            <p:ph sz="quarter" idx="1"/>
          </p:nvPr>
        </p:nvSpPr>
        <p:spPr>
          <a:ln/>
        </p:spPr>
        <p:style>
          <a:lnRef idx="2">
            <a:schemeClr val="accent1"/>
          </a:lnRef>
          <a:fillRef idx="1">
            <a:schemeClr val="lt1"/>
          </a:fillRef>
          <a:effectRef idx="0">
            <a:schemeClr val="accent1"/>
          </a:effectRef>
          <a:fontRef idx="minor">
            <a:schemeClr val="dk1"/>
          </a:fontRef>
        </p:style>
        <p:txBody>
          <a:bodyPr/>
          <a:lstStyle/>
          <a:p>
            <a:r>
              <a:rPr lang="zh-CN" altLang="en-US" dirty="0"/>
              <a:t>明确规定除中央补助资金外，孤儿基本生活费和事实无人抚养儿童基本生活补贴所需资金从各级财政安排的困难群众救助资金中统筹解决，按照财政事权与支出责任划分的要求，由自治区和市县共同分担，确保了孤儿基本生活费和事实无人抚养儿童基本生活补贴资金。</a:t>
            </a:r>
          </a:p>
        </p:txBody>
      </p:sp>
      <p:sp>
        <p:nvSpPr>
          <p:cNvPr id="5" name="矩形 4"/>
          <p:cNvSpPr/>
          <p:nvPr/>
        </p:nvSpPr>
        <p:spPr>
          <a:xfrm>
            <a:off x="611560" y="555493"/>
            <a:ext cx="7128792" cy="584775"/>
          </a:xfrm>
          <a:prstGeom prst="rect">
            <a:avLst/>
          </a:prstGeom>
        </p:spPr>
        <p:txBody>
          <a:bodyPr wrap="square">
            <a:spAutoFit/>
          </a:bodyPr>
          <a:lstStyle/>
          <a:p>
            <a:r>
              <a:rPr lang="zh-CN" altLang="en-US" sz="3200" b="1" dirty="0"/>
              <a:t>落实地方分担资金</a:t>
            </a:r>
          </a:p>
        </p:txBody>
      </p:sp>
    </p:spTree>
    <p:extLst>
      <p:ext uri="{BB962C8B-B14F-4D97-AF65-F5344CB8AC3E}">
        <p14:creationId xmlns:p14="http://schemas.microsoft.com/office/powerpoint/2010/main" val="25436698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凸显">
  <a:themeElements>
    <a:clrScheme name="凸显">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凸显">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凸显">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77</TotalTime>
  <Words>712</Words>
  <Application>Microsoft Office PowerPoint</Application>
  <PresentationFormat>全屏显示(4:3)</PresentationFormat>
  <Paragraphs>28</Paragraphs>
  <Slides>7</Slides>
  <Notes>0</Notes>
  <HiddenSlides>0</HiddenSlides>
  <MMClips>0</MMClips>
  <ScaleCrop>false</ScaleCrop>
  <HeadingPairs>
    <vt:vector size="4" baseType="variant">
      <vt:variant>
        <vt:lpstr>主题</vt:lpstr>
      </vt:variant>
      <vt:variant>
        <vt:i4>1</vt:i4>
      </vt:variant>
      <vt:variant>
        <vt:lpstr>幻灯片标题</vt:lpstr>
      </vt:variant>
      <vt:variant>
        <vt:i4>7</vt:i4>
      </vt:variant>
    </vt:vector>
  </HeadingPairs>
  <TitlesOfParts>
    <vt:vector size="8" baseType="lpstr">
      <vt:lpstr>凸显</vt:lpstr>
      <vt:lpstr>《广西壮族自治区民政厅 广西壮族自治区财政厅关于提高全区孤儿 基本生活最低养育标准和事实无人抚养儿童基本生活补贴标准的通知》  政策解读</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《广西壮族自治区民政厅 广西壮族自治区财政厅关于提高全区孤儿 基本生活最低养育标准和事实无人抚养儿童基本生活补贴标准的通知》</dc:title>
  <dc:creator>马丽</dc:creator>
  <cp:lastModifiedBy>马丽</cp:lastModifiedBy>
  <cp:revision>13</cp:revision>
  <dcterms:created xsi:type="dcterms:W3CDTF">2021-12-28T09:24:38Z</dcterms:created>
  <dcterms:modified xsi:type="dcterms:W3CDTF">2021-12-28T10:42:25Z</dcterms:modified>
</cp:coreProperties>
</file>